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67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3F359B-E71D-4547-82D9-DFD801B6A34A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10A74F-C352-44B2-ABF4-8D389FB175F9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drdrago/random-100509024820phpapp01" TargetMode="External"/><Relationship Id="rId2" Type="http://schemas.openxmlformats.org/officeDocument/2006/relationships/hyperlink" Target="https://www.slideboom.com/presentations/736896/&#1050;&#1072;&#1082;&#1074;&#1086;-&#1085;&#1072;&#1091;&#1095;&#1080;&#1093;-&#1087;&#1086;-&#1041;&#1045;-&#1074;-3-&#1082;&#1083;&#1072;&#1089;---&#1087;&#1098;&#1088;&#1074;&#1072;-&#1095;&#1072;&#1089;&#1090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interest.fr/pin/397653842071026013/" TargetMode="External"/><Relationship Id="rId5" Type="http://schemas.openxmlformats.org/officeDocument/2006/relationships/hyperlink" Target="https://www.mon.bg/bg/1689" TargetMode="External"/><Relationship Id="rId4" Type="http://schemas.openxmlformats.org/officeDocument/2006/relationships/hyperlink" Target="https://www.pinterest.es/pin/310466968036004326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7772400" cy="1470025"/>
          </a:xfrm>
        </p:spPr>
        <p:txBody>
          <a:bodyPr/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Звуков състав </a:t>
            </a:r>
            <a:b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думата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929066"/>
            <a:ext cx="7786742" cy="1752600"/>
          </a:xfrm>
        </p:spPr>
        <p:txBody>
          <a:bodyPr>
            <a:normAutofit fontScale="85000" lnSpcReduction="10000"/>
          </a:bodyPr>
          <a:lstStyle/>
          <a:p>
            <a:r>
              <a:rPr lang="bg-BG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 – студент-практикант по проект „Студентски практики“</a:t>
            </a:r>
          </a:p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Проверил: Диляна Гаджева, ментор по проекта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722" y="2503686"/>
            <a:ext cx="6279664" cy="70811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https://www.slideboom.com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4761" y="368033"/>
            <a:ext cx="182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Източници: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7305" y="354826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https://www.slideshare.net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7305" y="4407558"/>
            <a:ext cx="492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Изображения:</a:t>
            </a:r>
          </a:p>
        </p:txBody>
      </p:sp>
      <p:sp>
        <p:nvSpPr>
          <p:cNvPr id="7" name="Rectangle 6"/>
          <p:cNvSpPr/>
          <p:nvPr/>
        </p:nvSpPr>
        <p:spPr>
          <a:xfrm>
            <a:off x="1500166" y="5021873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https://www.pinterest.es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0166" y="1457865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Учебна програма </a:t>
            </a:r>
            <a:r>
              <a:rPr lang="ru-RU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 IІI клас </a:t>
            </a:r>
            <a:r>
              <a:rPr lang="ru-RU" dirty="0" smtClean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 български език и литература в </a:t>
            </a:r>
            <a:r>
              <a:rPr lang="ru-RU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сила от учебната 2018/2019 година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 Заповед № РД09-1093/25.01.2017 г.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6151" y="563618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https://www.pinterest.fr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829698"/>
            <a:ext cx="480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 съдържание: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226064"/>
          </a:xfrm>
        </p:spPr>
        <p:txBody>
          <a:bodyPr>
            <a:normAutofit fontScale="90000"/>
          </a:bodyPr>
          <a:lstStyle/>
          <a:p>
            <a:pPr marL="742950" indent="-742950" algn="ctr"/>
            <a: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Видове съгласни звукове</a:t>
            </a:r>
            <a:b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Съгласните звукове са:</a:t>
            </a:r>
            <a:br>
              <a:rPr lang="bg-B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§ звучни – </a:t>
            </a:r>
            <a: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б, в, г, д, ж, з, й, л,       м, н, р, дз, </a:t>
            </a:r>
            <a:r>
              <a:rPr lang="bg-BG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§ беззвучни – </a:t>
            </a:r>
            <a: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к, п, с, т, ф, х, ц, ч, ш.  </a:t>
            </a:r>
            <a:br>
              <a:rPr lang="bg-BG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Ð ÐµÐ·ÑÐ»ÑÐ°Ñ Ñ Ð¸Ð·Ð¾Ð±ÑÐ°Ð¶ÐµÐ½Ð¸Ðµ Ð·Ð° Ð°Ð½Ð¸Ð¼Ð¸ÑÐ°Ð½Ð¸ ÑÐ¾Ð²ÐµÑÐµÑ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14818"/>
            <a:ext cx="3143272" cy="230505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124744"/>
            <a:ext cx="7283798" cy="4947462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/>
              </a:rPr>
              <a:t>Проверете правописа на  думите! Къде има грешки?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         </a:t>
            </a:r>
            <a:br>
              <a:rPr lang="bg-BG" dirty="0" smtClean="0"/>
            </a:br>
            <a:r>
              <a:rPr lang="bg-BG" dirty="0"/>
              <a:t> </a:t>
            </a:r>
            <a:r>
              <a:rPr lang="bg-BG" dirty="0" smtClean="0"/>
              <a:t>       </a:t>
            </a:r>
            <a:r>
              <a:rPr lang="bg-BG" dirty="0" smtClean="0">
                <a:effectLst/>
              </a:rPr>
              <a:t>Майка мрафка</a:t>
            </a:r>
            <a:br>
              <a:rPr lang="bg-BG" dirty="0" smtClean="0">
                <a:effectLst/>
              </a:rPr>
            </a:br>
            <a:r>
              <a:rPr lang="bg-BG" dirty="0" smtClean="0">
                <a:effectLst/>
              </a:rPr>
              <a:t>Мрафка в лавка отива </a:t>
            </a:r>
            <a:br>
              <a:rPr lang="bg-BG" dirty="0" smtClean="0">
                <a:effectLst/>
              </a:rPr>
            </a:br>
            <a:r>
              <a:rPr lang="bg-BG" dirty="0" smtClean="0">
                <a:effectLst/>
              </a:rPr>
              <a:t>за </a:t>
            </a:r>
            <a:r>
              <a:rPr lang="bg-BG" dirty="0" err="1" smtClean="0">
                <a:effectLst/>
              </a:rPr>
              <a:t>потправка</a:t>
            </a:r>
            <a:r>
              <a:rPr lang="bg-BG" dirty="0" smtClean="0">
                <a:effectLst/>
              </a:rPr>
              <a:t> лютива.</a:t>
            </a:r>
            <a:br>
              <a:rPr lang="bg-BG" dirty="0" smtClean="0">
                <a:effectLst/>
              </a:rPr>
            </a:br>
            <a:r>
              <a:rPr lang="bg-BG" dirty="0" smtClean="0">
                <a:effectLst/>
              </a:rPr>
              <a:t>На петте си децица</a:t>
            </a:r>
            <a:br>
              <a:rPr lang="bg-BG" dirty="0" smtClean="0">
                <a:effectLst/>
              </a:rPr>
            </a:br>
            <a:r>
              <a:rPr lang="bg-BG" dirty="0" smtClean="0">
                <a:effectLst/>
              </a:rPr>
              <a:t>сготви фкусна чорбица. </a:t>
            </a:r>
            <a:br>
              <a:rPr lang="bg-BG" dirty="0" smtClean="0">
                <a:effectLst/>
              </a:rPr>
            </a:br>
            <a:r>
              <a:rPr lang="bg-BG" dirty="0" smtClean="0">
                <a:effectLst/>
              </a:rPr>
              <a:t/>
            </a:r>
            <a:br>
              <a:rPr lang="bg-BG" dirty="0" smtClean="0">
                <a:effectLst/>
              </a:rPr>
            </a:br>
            <a:r>
              <a:rPr lang="bg-BG" dirty="0" smtClean="0">
                <a:effectLst/>
              </a:rPr>
              <a:t>                                                 </a:t>
            </a:r>
            <a:r>
              <a:rPr lang="bg-BG" sz="2700" dirty="0" smtClean="0">
                <a:effectLst/>
              </a:rPr>
              <a:t>Радой Киров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00496" y="2636912"/>
            <a:ext cx="17145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3688" y="3212976"/>
            <a:ext cx="17145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67744" y="3789040"/>
            <a:ext cx="22140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43240" y="5085184"/>
            <a:ext cx="17145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Редактиран текст: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0166" y="1428736"/>
            <a:ext cx="535783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9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Майка </a:t>
            </a:r>
            <a:r>
              <a:rPr lang="bg-BG" sz="3900" u="sng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мра</a:t>
            </a:r>
            <a:r>
              <a:rPr lang="bg-BG" sz="3900" u="sng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bg-BG" sz="3900" u="sng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</a:t>
            </a: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bg-BG" sz="3900" u="sng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Мра</a:t>
            </a:r>
            <a:r>
              <a:rPr lang="bg-BG" sz="3900" u="sng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bg-BG" sz="3900" u="sng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</a:t>
            </a: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 лавка отива </a:t>
            </a:r>
            <a:endParaRPr lang="bg-BG" sz="3900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bg-BG" sz="39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  <a:r>
              <a:rPr lang="bg-BG" sz="3900" u="sng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lang="bg-BG" sz="3900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  <a:r>
              <a:rPr lang="bg-BG" sz="3900" u="sng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правка</a:t>
            </a: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bg-BG" sz="39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лютива</a:t>
            </a: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b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петте си децица</a:t>
            </a:r>
            <a:b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сготви </a:t>
            </a:r>
            <a:r>
              <a:rPr lang="bg-BG" sz="3900" u="sng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bg-BG" sz="3900" u="sng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кусна</a:t>
            </a:r>
            <a:r>
              <a:rPr lang="bg-BG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чорбица.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928818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Има думи, при писането на които се наблюдава струпване на съгласни звукове.</a:t>
            </a:r>
            <a:endParaRPr lang="bg-BG" b="1" dirty="0"/>
          </a:p>
        </p:txBody>
      </p:sp>
      <p:sp>
        <p:nvSpPr>
          <p:cNvPr id="8194" name="AutoShape 2" descr="Ð ÐµÐ·ÑÐ»ÑÐ°Ñ Ñ Ð¸Ð·Ð¾Ð±ÑÐ°Ð¶ÐµÐ½Ð¸Ðµ Ð·Ð° Ð°Ð½Ð¸Ð¼Ð¸ÑÐ°Ð½Ð¸ ÑÐ¾Ð²ÐµÑÐµÑ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196" name="AutoShape 4" descr="Ð ÐµÐ·ÑÐ»ÑÐ°Ñ Ñ Ð¸Ð·Ð¾Ð±ÑÐ°Ð¶ÐµÐ½Ð¸Ðµ Ð·Ð° Ð°Ð½Ð¸Ð¼Ð¸ÑÐ°Ð½Ð¸ ÑÐ¾Ð²ÐµÑÐµÑ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198" name="AutoShape 6" descr="Ð ÐµÐ·ÑÐ»ÑÐ°Ñ Ñ Ð¸Ð·Ð¾Ð±ÑÐ°Ð¶ÐµÐ½Ð¸Ðµ Ð·Ð° Ð°Ð½Ð¸Ð¼Ð¸ÑÐ°Ð½Ð¸ ÑÐ¾Ð²ÐµÑÐµÑ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8201" name="Picture 9" descr="C:\Users\Galya\Desktop\teach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95500"/>
            <a:ext cx="396240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142984"/>
            <a:ext cx="7498080" cy="35004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dirty="0" smtClean="0"/>
              <a:t>Правописа на думи със струпани съгласни проверяваме по следния начин:</a:t>
            </a:r>
            <a:br>
              <a:rPr lang="bg-BG" dirty="0" smtClean="0"/>
            </a:br>
            <a:r>
              <a:rPr lang="bg-BG" dirty="0" smtClean="0"/>
              <a:t>§ гост –  гости</a:t>
            </a:r>
            <a:br>
              <a:rPr lang="bg-BG" dirty="0" smtClean="0"/>
            </a:br>
            <a:r>
              <a:rPr lang="bg-BG" dirty="0" smtClean="0"/>
              <a:t>§ вест – вести, вестител</a:t>
            </a:r>
            <a:br>
              <a:rPr lang="bg-BG" dirty="0" smtClean="0"/>
            </a:br>
            <a:r>
              <a:rPr lang="bg-BG" dirty="0" smtClean="0"/>
              <a:t>§ радост – радостен.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14298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Сега ще проверим дали можете сами да откриете думи със струпани съгласни:</a:t>
            </a:r>
            <a:endParaRPr lang="bg-BG" dirty="0"/>
          </a:p>
        </p:txBody>
      </p:sp>
      <p:pic>
        <p:nvPicPr>
          <p:cNvPr id="6146" name="Picture 2" descr="Ð ÐµÐ·ÑÐ»ÑÐ°Ñ Ñ Ð¸Ð·Ð¾Ð±ÑÐ°Ð¶ÐµÐ½Ð¸Ðµ Ð·Ð° Ð°Ð½Ð¸Ð¼Ð¸ÑÐ°Ð½Ð¸ ÑÐ¾Ð²ÐµÑÐµÑÐ°"/>
          <p:cNvPicPr>
            <a:picLocks noChangeAspect="1" noChangeArrowheads="1" noCrop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86446" y="3571876"/>
            <a:ext cx="2976569" cy="2919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7498080" cy="36433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         Горски спортист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През гората Зайко тича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и, какъвто е спортист,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мисли – най ще му прилича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той да стане футболист. </a:t>
            </a:r>
            <a:endParaRPr lang="bg-BG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1604" y="357166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краткия </a:t>
            </a:r>
            <a:r>
              <a:rPr lang="bg-BG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bg-B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посочете </a:t>
            </a:r>
            <a:r>
              <a:rPr lang="bg-BG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кои думи има струпани </a:t>
            </a:r>
            <a:r>
              <a:rPr lang="bg-B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съгласни.</a:t>
            </a:r>
            <a:endParaRPr lang="bg-BG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11960" y="4929198"/>
            <a:ext cx="21431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67944" y="3645024"/>
            <a:ext cx="192882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3928" y="2492896"/>
            <a:ext cx="187220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effectLst/>
              </a:rPr>
              <a:t>Проверка можем да направим и в правописния речник.</a:t>
            </a:r>
            <a:endParaRPr lang="bg-BG" b="1" dirty="0">
              <a:effectLst/>
            </a:endParaRPr>
          </a:p>
        </p:txBody>
      </p:sp>
      <p:pic>
        <p:nvPicPr>
          <p:cNvPr id="3073" name="Picture 1" descr="C:\Users\Galya\Desktop\nihongo_g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25" y="1857364"/>
            <a:ext cx="6653223" cy="419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</TotalTime>
  <Words>141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Corbel</vt:lpstr>
      <vt:lpstr>Gill Sans MT</vt:lpstr>
      <vt:lpstr>Times New Roman</vt:lpstr>
      <vt:lpstr>Verdana</vt:lpstr>
      <vt:lpstr>Wingdings 2</vt:lpstr>
      <vt:lpstr>Solstice</vt:lpstr>
      <vt:lpstr>Звуков състав  на думата</vt:lpstr>
      <vt:lpstr>Видове съгласни звукове  Съгласните звукове са: § звучни – б, в, г, д, ж, з, й, л,       м, н, р, дз, дж; § беззвучни – к, п, с, т, ф, х, ц, ч, ш.    </vt:lpstr>
      <vt:lpstr>Проверете правописа на  думите! Къде има грешки?                     Майка мрафка Мрафка в лавка отива  за потправка лютива. На петте си децица сготви фкусна чорбица.                                                    Радой Киров </vt:lpstr>
      <vt:lpstr>Редактиран текст:</vt:lpstr>
      <vt:lpstr>Има думи, при писането на които се наблюдава струпване на съгласни звукове.</vt:lpstr>
      <vt:lpstr>Правописа на думи със струпани съгласни проверяваме по следния начин: § гост –  гости § вест – вести, вестител § радост – радостен.</vt:lpstr>
      <vt:lpstr>Сега ще проверим дали можете сами да откриете думи със струпани съгласни:</vt:lpstr>
      <vt:lpstr>          Горски спортист През гората Зайко тича  и, какъвто е спортист,  мисли – най ще му прилича  той да стане футболист. </vt:lpstr>
      <vt:lpstr>Проверка можем да направим и в правописния речник.</vt:lpstr>
      <vt:lpstr>https://www.slideboom.com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 състав  на думата</dc:title>
  <dc:creator>Galya</dc:creator>
  <cp:lastModifiedBy>Диляна Гаджева</cp:lastModifiedBy>
  <cp:revision>22</cp:revision>
  <dcterms:created xsi:type="dcterms:W3CDTF">2018-07-12T18:15:20Z</dcterms:created>
  <dcterms:modified xsi:type="dcterms:W3CDTF">2018-07-16T03:00:58Z</dcterms:modified>
</cp:coreProperties>
</file>