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6" r:id="rId5"/>
    <p:sldId id="262" r:id="rId6"/>
    <p:sldId id="259" r:id="rId7"/>
    <p:sldId id="263" r:id="rId8"/>
    <p:sldId id="264" r:id="rId9"/>
    <p:sldId id="265" r:id="rId10"/>
    <p:sldId id="260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DF71-D4E4-4A1D-9701-70BF70CD713B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0A43-138B-4342-8966-608953AF20F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DF71-D4E4-4A1D-9701-70BF70CD713B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0A43-138B-4342-8966-608953AF20F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DF71-D4E4-4A1D-9701-70BF70CD713B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0A43-138B-4342-8966-608953AF20F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DF71-D4E4-4A1D-9701-70BF70CD713B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0A43-138B-4342-8966-608953AF20F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DF71-D4E4-4A1D-9701-70BF70CD713B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0A43-138B-4342-8966-608953AF20F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DF71-D4E4-4A1D-9701-70BF70CD713B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0A43-138B-4342-8966-608953AF20F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DF71-D4E4-4A1D-9701-70BF70CD713B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0A43-138B-4342-8966-608953AF20F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DF71-D4E4-4A1D-9701-70BF70CD713B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0A43-138B-4342-8966-608953AF20F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DF71-D4E4-4A1D-9701-70BF70CD713B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0A43-138B-4342-8966-608953AF20F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DF71-D4E4-4A1D-9701-70BF70CD713B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0A43-138B-4342-8966-608953AF20F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DF71-D4E4-4A1D-9701-70BF70CD713B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0A43-138B-4342-8966-608953AF20F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4DF71-D4E4-4A1D-9701-70BF70CD713B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10A43-138B-4342-8966-608953AF20F5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roryace/ss-77841271" TargetMode="External"/><Relationship Id="rId2" Type="http://schemas.openxmlformats.org/officeDocument/2006/relationships/hyperlink" Target="https://www.mon.bg/bg/219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772400" cy="1470025"/>
          </a:xfrm>
        </p:spPr>
        <p:txBody>
          <a:bodyPr/>
          <a:lstStyle/>
          <a:p>
            <a:r>
              <a:rPr lang="bg-BG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Умножение на многоцифрено число с двуцифрено</a:t>
            </a:r>
            <a:endParaRPr lang="bg-BG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3286124"/>
            <a:ext cx="7215238" cy="1752600"/>
          </a:xfrm>
        </p:spPr>
        <p:txBody>
          <a:bodyPr>
            <a:noAutofit/>
          </a:bodyPr>
          <a:lstStyle/>
          <a:p>
            <a:r>
              <a:rPr lang="bg-BG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Изготвил: Галя Караджова, студент- практикант по проект„Студентски практики“</a:t>
            </a:r>
          </a:p>
          <a:p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Провери и редактира: Диляна Гаджева, ментор по проекта</a:t>
            </a:r>
          </a:p>
          <a:p>
            <a:endParaRPr lang="bg-BG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bg1"/>
                </a:solidFill>
              </a:rPr>
              <a:t>Източници:</a:t>
            </a:r>
            <a:endParaRPr lang="bg-B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hlinkClick r:id="rId2"/>
              </a:rPr>
              <a:t>Учебна програма по математика за IV клас</a:t>
            </a:r>
            <a:r>
              <a:rPr lang="ru-RU" dirty="0"/>
              <a:t> в сила от учебната 2019/2020 година, утвърдена със Заповед № РД09-5778 от 22.11.2017 г. на министъра на образованието и науката</a:t>
            </a:r>
            <a:endParaRPr lang="bg-BG" dirty="0"/>
          </a:p>
          <a:p>
            <a:r>
              <a:rPr lang="en-US" smtClean="0">
                <a:hlinkClick r:id="rId3"/>
              </a:rPr>
              <a:t>https://www.slideshare.net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1470025"/>
          </a:xfrm>
        </p:spPr>
        <p:txBody>
          <a:bodyPr>
            <a:normAutofit/>
          </a:bodyPr>
          <a:lstStyle/>
          <a:p>
            <a:r>
              <a:rPr lang="bg-BG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умножаваме?</a:t>
            </a:r>
            <a:endParaRPr lang="bg-BG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85786" y="2643182"/>
            <a:ext cx="7286676" cy="1752600"/>
          </a:xfrm>
        </p:spPr>
        <p:txBody>
          <a:bodyPr>
            <a:noAutofit/>
          </a:bodyPr>
          <a:lstStyle/>
          <a:p>
            <a:r>
              <a:rPr lang="bg-BG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Умножението започва от единиците.</a:t>
            </a:r>
            <a:endParaRPr lang="bg-BG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Нека проследим процеса на умножение:</a:t>
            </a:r>
            <a:endParaRPr lang="bg-B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428992" y="1857364"/>
            <a:ext cx="173637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25 . </a:t>
            </a:r>
            <a:r>
              <a:rPr kumimoji="0" lang="bg-BG" sz="4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bg-BG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endParaRPr kumimoji="0" lang="bg-BG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071802" y="2626805"/>
            <a:ext cx="2093563" cy="1637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14678" y="2714620"/>
            <a:ext cx="9541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125</a:t>
            </a:r>
            <a:endParaRPr kumimoji="0" lang="bg-BG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lus 8"/>
          <p:cNvSpPr/>
          <p:nvPr/>
        </p:nvSpPr>
        <p:spPr>
          <a:xfrm>
            <a:off x="2928926" y="3214686"/>
            <a:ext cx="357190" cy="500066"/>
          </a:xfrm>
          <a:prstGeom prst="mathPl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rgbClr val="FFC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14678" y="3357562"/>
            <a:ext cx="6976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40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50</a:t>
            </a:r>
            <a:endParaRPr kumimoji="0" lang="bg-BG" sz="40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071802" y="4143380"/>
            <a:ext cx="15716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214678" y="4214818"/>
            <a:ext cx="9541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625</a:t>
            </a:r>
            <a:endParaRPr kumimoji="0" lang="bg-BG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/>
      <p:bldP spid="1026" grpId="0"/>
      <p:bldP spid="9" grpId="0" animBg="1"/>
      <p:bldP spid="1027" grpId="0"/>
      <p:bldP spid="10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053010"/>
            <a:ext cx="8186766" cy="3903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Aft>
                <a:spcPct val="0"/>
              </a:spcAft>
            </a:pPr>
            <a:r>
              <a:rPr lang="bg-BG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Умножаваме единиците на втория множител (5) с първия (25) </a:t>
            </a:r>
            <a:r>
              <a:rPr lang="bg-BG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bg-BG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записваме междинното произведение отдолу. След това умножаваме</a:t>
            </a:r>
            <a:r>
              <a:rPr lang="bg-BG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десетиците </a:t>
            </a:r>
            <a:r>
              <a:rPr lang="bg-BG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 втория множител </a:t>
            </a:r>
            <a:r>
              <a:rPr lang="bg-BG" sz="2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bg-BG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първия (25) и </a:t>
            </a:r>
            <a:r>
              <a:rPr lang="bg-BG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записваме </a:t>
            </a:r>
            <a:r>
              <a:rPr lang="bg-BG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bg-BG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торото междинно произведение под първото, като в колонката на единиците не пишем нищо. Накрая събираме двете произведения и получаваме крайното произведение.</a:t>
            </a:r>
            <a:endParaRPr lang="bg-BG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243159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4725998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Нека решим няколко задачи, за да упражним умножението.</a:t>
            </a:r>
            <a:endParaRPr lang="bg-B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000364" y="857232"/>
            <a:ext cx="201850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625 . </a:t>
            </a:r>
            <a:r>
              <a:rPr kumimoji="0" lang="bg-BG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bg-BG" sz="4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bg-BG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786050" y="1785926"/>
            <a:ext cx="12105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40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1875</a:t>
            </a:r>
            <a:endParaRPr kumimoji="0" lang="bg-BG" sz="40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786050" y="1643050"/>
            <a:ext cx="1857388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lus 7"/>
          <p:cNvSpPr/>
          <p:nvPr/>
        </p:nvSpPr>
        <p:spPr>
          <a:xfrm>
            <a:off x="2357422" y="2214554"/>
            <a:ext cx="500066" cy="571504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786050" y="2432115"/>
            <a:ext cx="9541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625</a:t>
            </a:r>
            <a:endParaRPr kumimoji="0" lang="bg-BG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714612" y="3143248"/>
            <a:ext cx="14287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786050" y="3286124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g-BG" sz="4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8125</a:t>
            </a:r>
            <a:endParaRPr lang="bg-BG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3074" grpId="0"/>
      <p:bldP spid="8" grpId="0" animBg="1"/>
      <p:bldP spid="3075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267744" y="791158"/>
            <a:ext cx="278153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5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8125 . </a:t>
            </a:r>
            <a:r>
              <a:rPr kumimoji="0" lang="bg-BG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bg-BG" sz="5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bg-BG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928794" y="1714488"/>
            <a:ext cx="191590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5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16250</a:t>
            </a:r>
            <a:endParaRPr kumimoji="0" lang="bg-BG" sz="5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857356" y="1632958"/>
            <a:ext cx="2930668" cy="100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lus 7"/>
          <p:cNvSpPr/>
          <p:nvPr/>
        </p:nvSpPr>
        <p:spPr>
          <a:xfrm>
            <a:off x="1357290" y="2214554"/>
            <a:ext cx="714380" cy="785818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928794" y="2648545"/>
            <a:ext cx="15696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8125</a:t>
            </a:r>
            <a:endParaRPr kumimoji="0" lang="bg-BG" sz="5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857356" y="3714752"/>
            <a:ext cx="22145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928794" y="3786190"/>
            <a:ext cx="191590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5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97500</a:t>
            </a:r>
            <a:endParaRPr kumimoji="0" lang="bg-BG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20482" grpId="0"/>
      <p:bldP spid="8" grpId="0" animBg="1"/>
      <p:bldP spid="20483" grpId="0"/>
      <p:bldP spid="204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47974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bg-BG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записване на междинните произведения е важно да подреждаме единици под единици, десетици под десетици и т.н. Ако искате, за да не се обърквате, може да пишете 0 на празното място за единиците във второто междинно произведение.</a:t>
            </a:r>
            <a:endParaRPr lang="bg-BG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843808" y="778028"/>
            <a:ext cx="307007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2631 . </a:t>
            </a:r>
            <a:r>
              <a:rPr kumimoji="0" lang="bg-BG" sz="60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bg-BG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endParaRPr kumimoji="0" lang="bg-BG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643174" y="1785926"/>
            <a:ext cx="300039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500298" y="1857364"/>
            <a:ext cx="210826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13155</a:t>
            </a:r>
            <a:endParaRPr kumimoji="0" lang="bg-BG" sz="6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lus 6"/>
          <p:cNvSpPr/>
          <p:nvPr/>
        </p:nvSpPr>
        <p:spPr>
          <a:xfrm>
            <a:off x="1857356" y="2500306"/>
            <a:ext cx="714380" cy="700086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500298" y="2714620"/>
            <a:ext cx="210826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60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2631</a:t>
            </a:r>
            <a:r>
              <a:rPr kumimoji="0" lang="bg-BG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endParaRPr kumimoji="0" lang="bg-BG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500298" y="3857628"/>
            <a:ext cx="20002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500298" y="3843334"/>
            <a:ext cx="210826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39465</a:t>
            </a:r>
            <a:endParaRPr kumimoji="0" lang="bg-BG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21506" grpId="0"/>
      <p:bldP spid="7" grpId="0" animBg="1"/>
      <p:bldP spid="21507" grpId="0"/>
      <p:bldP spid="2150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</TotalTime>
  <Words>211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Умножение на многоцифрено число с двуцифрено</vt:lpstr>
      <vt:lpstr>Как умножаваме?</vt:lpstr>
      <vt:lpstr>Нека проследим процеса на умножение:</vt:lpstr>
      <vt:lpstr>Умножаваме единиците на втория множител (5) с първия (25) и записваме междинното произведение отдолу. След това умножаваме десетиците на втория множител (2) с първия (25) и записваме второто междинно произведение под първото, като в колонката на единиците не пишем нищо. Накрая събираме двете произведения и получаваме крайното произведение.</vt:lpstr>
      <vt:lpstr>Нека решим няколко задачи, за да упражним умножението.</vt:lpstr>
      <vt:lpstr>PowerPoint Presentation</vt:lpstr>
      <vt:lpstr>PowerPoint Presentation</vt:lpstr>
      <vt:lpstr>При записване на междинните произведения е важно да подреждаме единици под единици, десетици под десетици и т.н. Ако искате, за да не се обърквате, може да пишете 0 на празното място за единиците във второто междинно произведение.</vt:lpstr>
      <vt:lpstr>PowerPoint Presentation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Galya</dc:creator>
  <cp:lastModifiedBy>Диляна Гаджева</cp:lastModifiedBy>
  <cp:revision>15</cp:revision>
  <dcterms:created xsi:type="dcterms:W3CDTF">2018-07-31T13:17:37Z</dcterms:created>
  <dcterms:modified xsi:type="dcterms:W3CDTF">2018-08-21T15:44:47Z</dcterms:modified>
</cp:coreProperties>
</file>