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70" r:id="rId9"/>
    <p:sldId id="266" r:id="rId10"/>
    <p:sldId id="271" r:id="rId11"/>
    <p:sldId id="267" r:id="rId12"/>
    <p:sldId id="269" r:id="rId13"/>
    <p:sldId id="268" r:id="rId14"/>
    <p:sldId id="272" r:id="rId15"/>
    <p:sldId id="262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D0B46-4FC0-4AA4-B49D-9624369B64DD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5172-93D9-471A-84BF-9432A10EC7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047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55172-93D9-471A-84BF-9432A10EC77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827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9C76-8818-4662-AF6F-4E87E43EE320}" type="datetimeFigureOut">
              <a:rPr lang="bg-BG" smtClean="0"/>
              <a:pPr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582E-F82D-4EFE-A940-D99FB27ED685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abstract-powerpoint-slide-designs/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c.gergova/ss-2422376" TargetMode="External"/><Relationship Id="rId4" Type="http://schemas.openxmlformats.org/officeDocument/2006/relationships/hyperlink" Target="https://bg.wikipedia.org/wiki/%D0%A1%D1%8A%D1%87%D0%B8%D0%BD%D0%B5%D0%BD%D0%B8%D0%B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  <a:latin typeface="Segoe Script" pitchFamily="34" charset="0"/>
                <a:cs typeface="Simplified Arabic" pitchFamily="18" charset="-78"/>
              </a:rPr>
              <a:t>Текст и общуване</a:t>
            </a:r>
            <a:endParaRPr lang="bg-BG" b="1" dirty="0">
              <a:solidFill>
                <a:schemeClr val="bg1"/>
              </a:solidFill>
              <a:latin typeface="Segoe Script" pitchFamily="34" charset="0"/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 „Студентски практики“</a:t>
            </a:r>
          </a:p>
          <a:p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29600" cy="3456384"/>
          </a:xfrm>
        </p:spPr>
        <p:txBody>
          <a:bodyPr>
            <a:noAutofit/>
          </a:bodyPr>
          <a:lstStyle/>
          <a:p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Редактирайте текста:</a:t>
            </a:r>
            <a:b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Имало едно бедно, мирно момиче. Момичето живеело самичко с майка си. По едно време момичето и майка ѝ  останали без хляб.</a:t>
            </a:r>
            <a:endParaRPr lang="bg-BG" sz="3200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33056"/>
            <a:ext cx="8229600" cy="271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Имало едно бедно, послушно момиче. </a:t>
            </a:r>
            <a:r>
              <a:rPr lang="bg-BG" sz="3600" b="1" dirty="0" smtClean="0">
                <a:solidFill>
                  <a:schemeClr val="bg1"/>
                </a:solidFill>
                <a:latin typeface="Segoe Print" pitchFamily="2" charset="0"/>
                <a:ea typeface="+mj-ea"/>
                <a:cs typeface="+mj-cs"/>
              </a:rPr>
              <a:t>То</a:t>
            </a:r>
            <a:r>
              <a:rPr kumimoji="0" lang="bg-B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 живеело самичко с майка си. По едно време двете  останали без хляб.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628" y="1000108"/>
            <a:ext cx="1357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3568" y="2492896"/>
            <a:ext cx="214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9992" y="2996952"/>
            <a:ext cx="400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011750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Segoe Print" pitchFamily="2" charset="0"/>
              </a:rPr>
              <a:t>При редактирането чрез съкращаване трябва да откриете излишно употребените думи в </a:t>
            </a:r>
            <a:r>
              <a:rPr lang="bg-BG" dirty="0" smtClean="0">
                <a:solidFill>
                  <a:schemeClr val="bg1"/>
                </a:solidFill>
                <a:latin typeface="Segoe Print" pitchFamily="2" charset="0"/>
              </a:rPr>
              <a:t>изреченията и да ги отстраните.</a:t>
            </a:r>
            <a:endParaRPr lang="bg-BG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Редактирайте текста:</a:t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Още рано напролет  през първите дни на пролетта на пазара се появяват апетитни вкусни розово-червени репички.</a:t>
            </a:r>
            <a:endParaRPr lang="bg-BG" sz="3600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5720" y="3645024"/>
            <a:ext cx="8229600" cy="2784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ea typeface="+mj-ea"/>
                <a:cs typeface="+mj-cs"/>
              </a:rPr>
              <a:t>Още рано напролет на пазара се появяват апетитни розово-червени репички.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588224" y="1556792"/>
            <a:ext cx="114300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7224" y="2132856"/>
            <a:ext cx="6643734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5576" y="3212976"/>
            <a:ext cx="151216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529750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Segoe Print" pitchFamily="2" charset="0"/>
              </a:rPr>
              <a:t>Когато редактираме чрез разместване, преценяваме дали е правилен редът на думите в изречението. Разместваме ги така, че смисълът на изречението да бъде изказан ясно и точно.</a:t>
            </a:r>
            <a:endParaRPr lang="bg-BG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2952328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Редактирайте изречението:</a:t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Момиченцето излезе на кокошките при двора. </a:t>
            </a:r>
            <a:endParaRPr lang="bg-BG" sz="3600" dirty="0">
              <a:solidFill>
                <a:schemeClr val="bg1"/>
              </a:solidFill>
              <a:latin typeface="Segoe Print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35696" y="2996952"/>
            <a:ext cx="2643206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96136" y="2996952"/>
            <a:ext cx="1357322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9507" y="393305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b="1" dirty="0" smtClean="0">
                <a:solidFill>
                  <a:schemeClr val="bg1"/>
                </a:solidFill>
                <a:latin typeface="Segoe Print" pitchFamily="2" charset="0"/>
              </a:rPr>
              <a:t>Момиченцето излезе на двора при кокошките. </a:t>
            </a:r>
            <a:endParaRPr lang="bg-BG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IV клас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РД09-5778 от 22.11.2017 г. на министъра на образованието и </a:t>
            </a:r>
            <a:r>
              <a:rPr lang="ru-RU" dirty="0" smtClean="0">
                <a:solidFill>
                  <a:srgbClr val="333333"/>
                </a:solidFill>
              </a:rPr>
              <a:t>науката</a:t>
            </a:r>
          </a:p>
          <a:p>
            <a:r>
              <a:rPr lang="en-US" dirty="0" smtClean="0">
                <a:hlinkClick r:id="rId3"/>
              </a:rPr>
              <a:t>https://www.free-power-point-templates.com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https://bg.wikipedia.org</a:t>
            </a:r>
            <a:endParaRPr lang="bg-BG" dirty="0" smtClean="0"/>
          </a:p>
          <a:p>
            <a:r>
              <a:rPr lang="en-US" dirty="0" smtClean="0">
                <a:hlinkClick r:id="rId5"/>
              </a:rPr>
              <a:t>https://www.slideshare.net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Segoe Print" pitchFamily="2" charset="0"/>
              </a:rPr>
              <a:t>Знаете ли какво е съчинение?</a:t>
            </a:r>
            <a:endParaRPr lang="bg-BG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143116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Segoe Print" pitchFamily="2" charset="0"/>
              </a:rPr>
              <a:t>Съчинението</a:t>
            </a:r>
            <a:r>
              <a:rPr lang="ru-RU" sz="3200" dirty="0">
                <a:solidFill>
                  <a:schemeClr val="bg1"/>
                </a:solidFill>
                <a:latin typeface="Segoe Print" pitchFamily="2" charset="0"/>
              </a:rPr>
              <a:t> е авторски текст, в който пишещият представя собствени мисли, наблюдения, чувства, разсъждения, оценки по повод на някакъв обект.</a:t>
            </a:r>
            <a:endParaRPr lang="bg-BG" sz="3200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01188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Segoe Print" pitchFamily="2" charset="0"/>
              </a:rPr>
              <a:t>Съчинението може да разглежда обекта по различен начин: да съобщава факт, да описва нещо наблюдавано или въображаемо, да разказва за нещо преживяно или измислено, да коментира житейски </a:t>
            </a:r>
            <a:r>
              <a:rPr lang="ru-RU" sz="3600" dirty="0" smtClean="0">
                <a:solidFill>
                  <a:schemeClr val="bg1"/>
                </a:solidFill>
                <a:latin typeface="Segoe Print" pitchFamily="2" charset="0"/>
              </a:rPr>
              <a:t>проблеми</a:t>
            </a: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.</a:t>
            </a:r>
            <a:r>
              <a:rPr lang="ru-RU" sz="3600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endParaRPr lang="bg-BG" sz="3600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940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Темата на съчинението може да бъде формулирана от друг човек или да бъде на пишещия.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Segoe Print" pitchFamily="2" charset="0"/>
              </a:rPr>
              <a:t>Етапи в работата върху съчинение:</a:t>
            </a:r>
            <a:endParaRPr lang="bg-BG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Segoe Print" pitchFamily="2" charset="0"/>
              </a:rPr>
              <a:t>подготовка за писане на </a:t>
            </a:r>
            <a:r>
              <a:rPr lang="ru-RU" sz="4000" dirty="0" smtClean="0">
                <a:solidFill>
                  <a:schemeClr val="bg1"/>
                </a:solidFill>
                <a:latin typeface="Segoe Print" pitchFamily="2" charset="0"/>
              </a:rPr>
              <a:t>съчинение – съставяне на план, подбор на опорни думи;</a:t>
            </a:r>
            <a:endParaRPr lang="ru-RU" sz="4000" dirty="0">
              <a:solidFill>
                <a:schemeClr val="bg1"/>
              </a:solidFill>
              <a:latin typeface="Segoe Print" pitchFamily="2" charset="0"/>
            </a:endParaRPr>
          </a:p>
          <a:p>
            <a:r>
              <a:rPr lang="ru-RU" sz="4000" dirty="0">
                <a:solidFill>
                  <a:schemeClr val="bg1"/>
                </a:solidFill>
                <a:latin typeface="Segoe Print" pitchFamily="2" charset="0"/>
              </a:rPr>
              <a:t>самостоятелно създаване на неговия </a:t>
            </a:r>
            <a:r>
              <a:rPr lang="ru-RU" sz="4000" dirty="0" smtClean="0">
                <a:solidFill>
                  <a:schemeClr val="bg1"/>
                </a:solidFill>
                <a:latin typeface="Segoe Print" pitchFamily="2" charset="0"/>
              </a:rPr>
              <a:t>текст;</a:t>
            </a:r>
            <a:endParaRPr lang="ru-RU" sz="4000" dirty="0">
              <a:solidFill>
                <a:schemeClr val="bg1"/>
              </a:solidFill>
              <a:latin typeface="Segoe Print" pitchFamily="2" charset="0"/>
            </a:endParaRPr>
          </a:p>
          <a:p>
            <a:r>
              <a:rPr lang="ru-RU" sz="4000" dirty="0">
                <a:solidFill>
                  <a:schemeClr val="bg1"/>
                </a:solidFill>
                <a:latin typeface="Segoe Print" pitchFamily="2" charset="0"/>
              </a:rPr>
              <a:t>редактиране на текста.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Segoe Print" pitchFamily="2" charset="0"/>
              </a:rPr>
              <a:t>Редактирането на текста може да стане чрез:</a:t>
            </a:r>
            <a:r>
              <a:rPr lang="bg-BG" dirty="0" smtClean="0">
                <a:latin typeface="Segoe Print" pitchFamily="2" charset="0"/>
              </a:rPr>
              <a:t/>
            </a:r>
            <a:br>
              <a:rPr lang="bg-BG" dirty="0" smtClean="0">
                <a:latin typeface="Segoe Print" pitchFamily="2" charset="0"/>
              </a:rPr>
            </a:br>
            <a:endParaRPr lang="bg-BG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algn="ctr"/>
            <a:r>
              <a:rPr lang="bg-BG" sz="4000" dirty="0" smtClean="0">
                <a:solidFill>
                  <a:schemeClr val="bg1"/>
                </a:solidFill>
                <a:latin typeface="Segoe Print" pitchFamily="2" charset="0"/>
              </a:rPr>
              <a:t>прибавяне;</a:t>
            </a:r>
          </a:p>
          <a:p>
            <a:pPr algn="ctr"/>
            <a:r>
              <a:rPr lang="bg-BG" sz="4000" dirty="0" smtClean="0">
                <a:solidFill>
                  <a:schemeClr val="bg1"/>
                </a:solidFill>
                <a:latin typeface="Segoe Print" pitchFamily="2" charset="0"/>
              </a:rPr>
              <a:t>заместване;</a:t>
            </a:r>
          </a:p>
          <a:p>
            <a:pPr algn="ctr"/>
            <a:r>
              <a:rPr lang="bg-BG" sz="4000" dirty="0" smtClean="0">
                <a:solidFill>
                  <a:schemeClr val="bg1"/>
                </a:solidFill>
                <a:latin typeface="Segoe Print" pitchFamily="2" charset="0"/>
              </a:rPr>
              <a:t>съкращаване;</a:t>
            </a:r>
          </a:p>
          <a:p>
            <a:pPr algn="ctr"/>
            <a:r>
              <a:rPr lang="bg-BG" sz="4000" dirty="0" smtClean="0">
                <a:solidFill>
                  <a:schemeClr val="bg1"/>
                </a:solidFill>
                <a:latin typeface="Segoe Print" pitchFamily="2" charset="0"/>
              </a:rPr>
              <a:t>разместване.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890666"/>
          </a:xfrm>
        </p:spPr>
        <p:txBody>
          <a:bodyPr>
            <a:noAutofit/>
          </a:bodyPr>
          <a:lstStyle/>
          <a:p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За да редактираме чрез прибавяне на думи, задаваме въпрос към всяко съществително име: Какъв? Каква? Какво? Какви? 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Задаваме 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въпроси и към всеки глагол: </a:t>
            </a:r>
            <a:r>
              <a:rPr lang="bg-BG" sz="3200" dirty="0">
                <a:solidFill>
                  <a:schemeClr val="bg1"/>
                </a:solidFill>
                <a:latin typeface="Segoe Print" pitchFamily="2" charset="0"/>
              </a:rPr>
              <a:t>К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ак? Къде? Кога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?</a:t>
            </a:r>
            <a:r>
              <a:rPr lang="en-US" sz="3200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Защо? </a:t>
            </a:r>
            <a:b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Преценяваме 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дали използваните думи са подходящи. </a:t>
            </a:r>
            <a:r>
              <a:rPr lang="bg-BG" sz="3200" dirty="0">
                <a:solidFill>
                  <a:schemeClr val="bg1"/>
                </a:solidFill>
                <a:latin typeface="Segoe Print" pitchFamily="2" charset="0"/>
              </a:rPr>
              <a:t>А</a:t>
            </a:r>
            <a:r>
              <a:rPr lang="bg-BG" sz="3200" dirty="0" smtClean="0">
                <a:solidFill>
                  <a:schemeClr val="bg1"/>
                </a:solidFill>
                <a:latin typeface="Segoe Print" pitchFamily="2" charset="0"/>
              </a:rPr>
              <a:t>ко не са, прибавяме допълнителни.</a:t>
            </a:r>
            <a:endParaRPr lang="bg-BG" sz="3200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2915816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Редактирайте текста:</a:t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В стая има ученици. Те стоят на чинове и разглеждат учебниците си. </a:t>
            </a:r>
            <a:endParaRPr lang="bg-BG" sz="3600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3645024"/>
            <a:ext cx="69029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bg-BG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класната</a:t>
            </a: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стая има ученици. Те стоят на </a:t>
            </a:r>
            <a:r>
              <a:rPr kumimoji="0" lang="bg-BG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своите</a:t>
            </a: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чинове и разглеждат учебниците си </a:t>
            </a:r>
            <a:r>
              <a:rPr kumimoji="0" lang="bg-BG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по математика</a:t>
            </a: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g-BG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115328" cy="4725998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Segoe Print" pitchFamily="2" charset="0"/>
              </a:rPr>
              <a:t>За да редактираме чрез заместване, трябва да открием ненужните повторени думи или неточно употребени. Преценяваме с какви думи ще ги сменим – с местоимение или със синоним.</a:t>
            </a:r>
            <a:endParaRPr lang="bg-BG" sz="3600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337</Words>
  <Application>Microsoft Office PowerPoint</Application>
  <PresentationFormat>On-screen Show (4:3)</PresentationFormat>
  <Paragraphs>34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Segoe Print</vt:lpstr>
      <vt:lpstr>Segoe Script</vt:lpstr>
      <vt:lpstr>Simplified Arabic</vt:lpstr>
      <vt:lpstr>Times New Roman</vt:lpstr>
      <vt:lpstr>Office Theme</vt:lpstr>
      <vt:lpstr>Текст и общуване</vt:lpstr>
      <vt:lpstr>Знаете ли какво е съчинение?</vt:lpstr>
      <vt:lpstr>Съчинението може да разглежда обекта по различен начин: да съобщава факт, да описва нещо наблюдавано или въображаемо, да разказва за нещо преживяно или измислено, да коментира житейски проблеми. </vt:lpstr>
      <vt:lpstr>Темата на съчинението може да бъде формулирана от друг човек или да бъде на пишещия.</vt:lpstr>
      <vt:lpstr>Етапи в работата върху съчинение:</vt:lpstr>
      <vt:lpstr>Редактирането на текста може да стане чрез: </vt:lpstr>
      <vt:lpstr>За да редактираме чрез прибавяне на думи, задаваме въпрос към всяко съществително име: Какъв? Каква? Какво? Какви?  Задаваме въпроси и към всеки глагол: Как? Къде? Кога? Защо?  Преценяваме дали използваните думи са подходящи. Ако не са, прибавяме допълнителни.</vt:lpstr>
      <vt:lpstr>Редактирайте текста:  В стая има ученици. Те стоят на чинове и разглеждат учебниците си. </vt:lpstr>
      <vt:lpstr>За да редактираме чрез заместване, трябва да открием ненужните повторени думи или неточно употребени. Преценяваме с какви думи ще ги сменим – с местоимение или със синоним.</vt:lpstr>
      <vt:lpstr>Редактирайте текста:  Имало едно бедно, мирно момиче. Момичето живеело самичко с майка си. По едно време момичето и майка ѝ  останали без хляб.</vt:lpstr>
      <vt:lpstr>При редактирането чрез съкращаване трябва да откриете излишно употребените думи в изреченията и да ги отстраните.</vt:lpstr>
      <vt:lpstr>Редактирайте текста:  Още рано напролет  през първите дни на пролетта на пазара се появяват апетитни вкусни розово-червени репички.</vt:lpstr>
      <vt:lpstr>Когато редактираме чрез разместване, преценяваме дали е правилен редът на думите в изречението. Разместваме ги така, че смисълът на изречението да бъде изказан ясно и точно.</vt:lpstr>
      <vt:lpstr>Редактирайте изречението:  Момиченцето излезе на кокошките при двора. 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и общуване</dc:title>
  <dc:creator>Galya</dc:creator>
  <cp:lastModifiedBy>Диляна Гаджева</cp:lastModifiedBy>
  <cp:revision>22</cp:revision>
  <dcterms:created xsi:type="dcterms:W3CDTF">2018-07-19T18:43:35Z</dcterms:created>
  <dcterms:modified xsi:type="dcterms:W3CDTF">2018-08-02T05:16:30Z</dcterms:modified>
</cp:coreProperties>
</file>