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3CAF-0FB6-4F8C-AEFC-2064910E1661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F4591-6B00-49FB-8BFE-B9A7A74FD12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&#1055;&#1088;&#1086;&#1089;&#1090;&#1080;_&#1084;&#1072;&#1090;&#1077;&#1084;&#1072;&#1090;&#1080;&#1095;&#1077;&#1089;&#1082;&#1080;_&#1076;&#1077;&#1081;&#1089;&#1090;&#1074;&#1080;&#1103;" TargetMode="External"/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g.wikipedia.org/wiki/&#1063;&#1077;&#1090;&#1085;&#1086;&#1089;&#1090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bg-BG" dirty="0" smtClean="0"/>
              <a:t>Таблично умножение и деление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Илияна</a:t>
            </a:r>
            <a:r>
              <a:rPr kumimoji="0" lang="bg-BG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bg-BG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 и редактира: Диляна Гаджева, ментор по проекта</a:t>
            </a:r>
            <a:endParaRPr kumimoji="0" lang="bg-BG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Източници: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>
                <a:hlinkClick r:id="rId2"/>
              </a:rPr>
              <a:t>Учебна програма по математика за II клас в сила от учебната 2017/2018 година</a:t>
            </a:r>
            <a:r>
              <a:rPr lang="ru-RU" dirty="0"/>
              <a:t>, утвърдена със Заповед № РД09-300 от 17.03.2016 г. на МОН</a:t>
            </a:r>
            <a:endParaRPr lang="bg-BG" dirty="0"/>
          </a:p>
          <a:p>
            <a:r>
              <a:rPr lang="en-US" dirty="0">
                <a:hlinkClick r:id="rId3"/>
              </a:rPr>
              <a:t>https://bg.wikipedia.org/wiki/</a:t>
            </a:r>
            <a:r>
              <a:rPr lang="bg-BG" dirty="0" err="1" smtClean="0">
                <a:hlinkClick r:id="rId3"/>
              </a:rPr>
              <a:t>Прости_математически_действия</a:t>
            </a:r>
            <a:endParaRPr lang="bg-BG" dirty="0" smtClean="0"/>
          </a:p>
          <a:p>
            <a:r>
              <a:rPr lang="en-US" dirty="0">
                <a:hlinkClick r:id="rId4"/>
              </a:rPr>
              <a:t>https://bg.wikipedia.org/wiki/</a:t>
            </a:r>
            <a:r>
              <a:rPr lang="bg-BG" dirty="0" err="1" smtClean="0">
                <a:hlinkClick r:id="rId4"/>
              </a:rPr>
              <a:t>Четност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551181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Умножението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е математическо действие. Служи за кратко записване и изчисляване на многократно събиране на едно и също число.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7829576" cy="37973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Знакът за умножение е точка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калкулаторите и компютрите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 използват и знаците кръстче (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или звездичка (✱).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Умножението се извършва по следния модел: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71678"/>
            <a:ext cx="9144000" cy="1571636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множител . </a:t>
            </a:r>
            <a:r>
              <a:rPr lang="bg-BG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bg-BG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ножител = произведение</a:t>
            </a:r>
            <a:endParaRPr lang="bg-BG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214686"/>
            <a:ext cx="914400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5 . 2 =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. 3 = 24</a:t>
            </a:r>
            <a:endParaRPr kumimoji="0" lang="bg-BG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е обратна операция на умножението и намира колко пъти „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делителят“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намира в „делимото“.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делимо : делител = частно</a:t>
            </a:r>
            <a:endParaRPr lang="bg-BG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52" y="362867"/>
            <a:ext cx="7772400" cy="1056750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Когато искаме да намерим неизвестен множител, използваме деление.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707904" y="1419617"/>
            <a:ext cx="3978748" cy="272946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9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25</a:t>
            </a:r>
          </a:p>
          <a:p>
            <a:pPr algn="l"/>
            <a:r>
              <a:rPr lang="bg-BG" sz="8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: 5</a:t>
            </a:r>
          </a:p>
          <a:p>
            <a:pPr algn="l"/>
            <a:r>
              <a:rPr lang="bg-BG" sz="8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214414" y="42862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След като сме намерили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отговора,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задължително правим проверка: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5 .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= 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25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25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65469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 число е или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или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нечетно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Ако се дели на 2, числото е четно. Останалите числа са нечетни.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565469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Редицата на четните числа може да бъде записана така: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 2, 4, 6, 8 и всички други числа с цифра на единиците 0, 2, 4, 6, 8.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Редицата на нечетните числа може да бъде показана по този начин: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1, 3, 5, 7, 9 и всички други числа с цифра на единиците 1, 3, 5, 7, 9.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508318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Минутата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е единица за измерване на време.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минута = 60 секунди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 минути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149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Таблично умножение и деление</vt:lpstr>
      <vt:lpstr>Умножението е математическо действие. Служи за кратко записване и изчисляване на многократно събиране на едно и също число. </vt:lpstr>
      <vt:lpstr>Знакът за умножение е точка (.). В калкулаторите и компютрите  се използват и знаците кръстче (×) или звездичка (✱).</vt:lpstr>
      <vt:lpstr>Умножението се извършва по следния модел:</vt:lpstr>
      <vt:lpstr>Делението е обратна операция на умножението и намира колко пъти „делителят“ се намира в „делимото“.</vt:lpstr>
      <vt:lpstr>Когато искаме да намерим неизвестен множител, използваме деление.</vt:lpstr>
      <vt:lpstr>Всяко число е или четно, или нечетно. Ако се дели на 2, числото е четно. Останалите числа са нечетни.</vt:lpstr>
      <vt:lpstr>Редицата на четните числа може да бъде записана така: 0, 2, 4, 6, 8 и всички други числа с цифра на единиците 0, 2, 4, 6, 8.  Редицата на нечетните числа може да бъде показана по този начин: 1, 3, 5, 7, 9 и всички други числа с цифра на единиците 1, 3, 5, 7, 9. </vt:lpstr>
      <vt:lpstr>Минутата е единица за измерване на време.  1 минута = 60 секунди 60 минути = 1 час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Таблично умножение и деление</dc:title>
  <dc:creator>Galya</dc:creator>
  <cp:lastModifiedBy>Диляна Гаджева</cp:lastModifiedBy>
  <cp:revision>22</cp:revision>
  <dcterms:created xsi:type="dcterms:W3CDTF">2018-07-25T08:01:39Z</dcterms:created>
  <dcterms:modified xsi:type="dcterms:W3CDTF">2018-08-21T12:19:09Z</dcterms:modified>
</cp:coreProperties>
</file>