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31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16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01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32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22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3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0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4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4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94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21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00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35424" y="4764378"/>
            <a:ext cx="7772400" cy="1854558"/>
          </a:xfrm>
        </p:spPr>
        <p:txBody>
          <a:bodyPr/>
          <a:lstStyle/>
          <a:p>
            <a:r>
              <a:rPr lang="bg-BG" i="1" u="sng" dirty="0" smtClean="0"/>
              <a:t>Велико Търново</a:t>
            </a:r>
            <a:endParaRPr lang="bg-BG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Светослав – 4.а клас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6613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1402" y="3779176"/>
            <a:ext cx="4211391" cy="1499616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88" y="366275"/>
            <a:ext cx="9098665" cy="615043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Oval 4"/>
          <p:cNvSpPr/>
          <p:nvPr/>
        </p:nvSpPr>
        <p:spPr>
          <a:xfrm>
            <a:off x="7225048" y="5278792"/>
            <a:ext cx="2897745" cy="993218"/>
          </a:xfrm>
          <a:prstGeom prst="ellipse">
            <a:avLst/>
          </a:prstGeom>
          <a:ln>
            <a:solidFill>
              <a:srgbClr val="1CAD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Паметник на </a:t>
            </a:r>
            <a:r>
              <a:rPr lang="bg-BG" dirty="0" err="1" smtClean="0"/>
              <a:t>Асеневци</a:t>
            </a:r>
            <a:endParaRPr lang="bg-BG" dirty="0" smtClean="0"/>
          </a:p>
          <a:p>
            <a:pPr algn="ctr"/>
            <a:r>
              <a:rPr lang="bg-BG" dirty="0" smtClean="0"/>
              <a:t>(КОННИЦИТЕ)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5378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894" y="334851"/>
            <a:ext cx="9854420" cy="620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49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83" y="0"/>
            <a:ext cx="10058400" cy="67032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9767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</TotalTime>
  <Words>12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Tw Cen MT</vt:lpstr>
      <vt:lpstr>Tw Cen MT Condensed</vt:lpstr>
      <vt:lpstr>Wingdings 3</vt:lpstr>
      <vt:lpstr>Integral</vt:lpstr>
      <vt:lpstr>Велико Търново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Велико Търново</dc:title>
  <dc:creator>Windows User</dc:creator>
  <cp:lastModifiedBy>gadjeva</cp:lastModifiedBy>
  <cp:revision>5</cp:revision>
  <dcterms:created xsi:type="dcterms:W3CDTF">2020-05-06T12:11:49Z</dcterms:created>
  <dcterms:modified xsi:type="dcterms:W3CDTF">2020-05-10T05:01:16Z</dcterms:modified>
</cp:coreProperties>
</file>