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72" r:id="rId7"/>
    <p:sldId id="264" r:id="rId8"/>
    <p:sldId id="261" r:id="rId9"/>
    <p:sldId id="268" r:id="rId10"/>
    <p:sldId id="262" r:id="rId11"/>
    <p:sldId id="269" r:id="rId12"/>
    <p:sldId id="270" r:id="rId13"/>
    <p:sldId id="273" r:id="rId14"/>
    <p:sldId id="271" r:id="rId15"/>
    <p:sldId id="257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>
      <p:cViewPr varScale="1">
        <p:scale>
          <a:sx n="74" d="100"/>
          <a:sy n="74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2E61-394D-432B-846E-78BA2C472767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F986-9115-4260-8FD4-62E334A6BEB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veselkaveleva7/ss-31089338" TargetMode="External"/><Relationship Id="rId2" Type="http://schemas.openxmlformats.org/officeDocument/2006/relationships/hyperlink" Target="http://myschoolbel.info/5_Klas/BEZ/6_Morfem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n.bg/bg/168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6" y="1124744"/>
            <a:ext cx="7772400" cy="1470025"/>
          </a:xfrm>
        </p:spPr>
        <p:txBody>
          <a:bodyPr/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Строеж на думата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43932" cy="1752600"/>
          </a:xfrm>
        </p:spPr>
        <p:txBody>
          <a:bodyPr>
            <a:normAutofit fontScale="925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Даниела Йорданова, </a:t>
            </a:r>
            <a:r>
              <a:rPr 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1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bg-BG" dirty="0" smtClean="0"/>
              <a:t>Представката ще отбелязваме чрез:</a:t>
            </a:r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71736" y="2676617"/>
            <a:ext cx="2286016" cy="1500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107653" y="3464719"/>
            <a:ext cx="15001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71736" y="4214818"/>
            <a:ext cx="2286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Нека проверим разбрахте ли как се образуват нови думи.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58204" cy="2428892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Образувайте нови думи от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мина</a:t>
            </a:r>
            <a:r>
              <a:rPr lang="bg-BG" dirty="0" smtClean="0"/>
              <a:t>.</a:t>
            </a:r>
          </a:p>
          <a:p>
            <a:pPr>
              <a:buNone/>
            </a:pPr>
            <a:r>
              <a:rPr lang="bg-BG" dirty="0" smtClean="0"/>
              <a:t>Представки: от-; за-; под-. </a:t>
            </a:r>
          </a:p>
          <a:p>
            <a:pPr>
              <a:buNone/>
            </a:pPr>
            <a:r>
              <a:rPr lang="bg-BG" dirty="0" smtClean="0"/>
              <a:t>Какво получихте?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071538" y="3786190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мина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4500570"/>
            <a:ext cx="125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мина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5286388"/>
            <a:ext cx="1500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мина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51181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Важно е да знаем, че представките се пишат винаги по един и същ начин, независимо от това как се изговарят.</a:t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Казваме [</a:t>
            </a:r>
            <a:r>
              <a:rPr lang="bg-B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ходка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], но пишем 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ходка.</a:t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43932" cy="3643338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bg-B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нашия език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лаголите са най-голямата група думи, които се образуват с помощта на представки.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01135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Да проверим можете ли сами да образувате различни глаголи с общ корен от </a:t>
            </a:r>
            <a:r>
              <a:rPr lang="bg-BG" i="1" dirty="0" smtClean="0"/>
              <a:t>говоря</a:t>
            </a:r>
            <a:r>
              <a:rPr lang="bg-BG" dirty="0" smtClean="0"/>
              <a:t>!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143636" y="2786058"/>
            <a:ext cx="1337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8697" y="4000503"/>
            <a:ext cx="150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8860" y="4000504"/>
            <a:ext cx="1334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2673426"/>
            <a:ext cx="1308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9632" y="5357825"/>
            <a:ext cx="1369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3636" y="5357824"/>
            <a:ext cx="1361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785786" y="164305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http://myschoolbel.info...pdf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785786" y="2372591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https://www.slideshare.net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785786" y="3244334"/>
            <a:ext cx="76746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7AB7"/>
                </a:solidFill>
                <a:latin typeface="&amp;quot"/>
                <a:hlinkClick r:id="rId4"/>
              </a:rPr>
              <a:t>Учебна програма по български език и литература за </a:t>
            </a:r>
            <a:r>
              <a:rPr lang="ru-RU" dirty="0">
                <a:solidFill>
                  <a:srgbClr val="337AB7"/>
                </a:solidFill>
                <a:latin typeface="&amp;quot"/>
                <a:hlinkClick r:id="rId4"/>
              </a:rPr>
              <a:t>IІI клас в сила от учебната 2018/2019 година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. на МО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Всяка дума е изградена от части, които имат свой смисъл.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654692"/>
          </a:xfrm>
        </p:spPr>
        <p:txBody>
          <a:bodyPr>
            <a:normAutofit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Коренът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изразява основното значение на думата. С негова помощ се образуват нови думи. Затова те са свързани по смисъл.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bg-BG" dirty="0" smtClean="0"/>
              <a:t>Корена на думата ще отбелязваме с: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2357422" y="3441879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5462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имаме група от думи, образувани с един и същ корен, говорим за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сродни думи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Свържете сродните думи с техните корени!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358050" y="3714752"/>
            <a:ext cx="178595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пътека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28662" y="5214950"/>
            <a:ext cx="178595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ПЪТ</a:t>
            </a:r>
            <a:endParaRPr lang="bg-BG" dirty="0"/>
          </a:p>
        </p:txBody>
      </p:sp>
      <p:sp>
        <p:nvSpPr>
          <p:cNvPr id="7" name="Oval 6"/>
          <p:cNvSpPr/>
          <p:nvPr/>
        </p:nvSpPr>
        <p:spPr>
          <a:xfrm>
            <a:off x="4572000" y="1714488"/>
            <a:ext cx="178595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пътуване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5984" y="1571612"/>
            <a:ext cx="1785950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5143512"/>
            <a:ext cx="1785950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УЧ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8596" y="2571744"/>
            <a:ext cx="1785950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72264" y="2428868"/>
            <a:ext cx="1785950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училище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1428728" y="3643314"/>
            <a:ext cx="3404819" cy="1646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000364" y="3143248"/>
            <a:ext cx="257176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</p:cNvCxnSpPr>
          <p:nvPr/>
        </p:nvCxnSpPr>
        <p:spPr>
          <a:xfrm rot="5400000">
            <a:off x="5272483" y="3510746"/>
            <a:ext cx="1789540" cy="1333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4"/>
          </p:cNvCxnSpPr>
          <p:nvPr/>
        </p:nvCxnSpPr>
        <p:spPr>
          <a:xfrm rot="5400000">
            <a:off x="2518158" y="2196695"/>
            <a:ext cx="2428892" cy="346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</p:cNvCxnSpPr>
          <p:nvPr/>
        </p:nvCxnSpPr>
        <p:spPr>
          <a:xfrm rot="10800000" flipV="1">
            <a:off x="2500298" y="4214818"/>
            <a:ext cx="485775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4297370"/>
          </a:xfrm>
        </p:spPr>
        <p:txBody>
          <a:bodyPr>
            <a:normAutofit/>
          </a:bodyPr>
          <a:lstStyle/>
          <a:p>
            <a:r>
              <a:rPr lang="bg-B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родни думи може да се образуват с помощта на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представки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154626"/>
          </a:xfrm>
        </p:spPr>
        <p:txBody>
          <a:bodyPr>
            <a:normAutofit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Представките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стоят пред корена на думата или пред друга представка и променят значението на думата.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083320"/>
          </a:xfrm>
        </p:spPr>
        <p:txBody>
          <a:bodyPr>
            <a:normAutofit/>
          </a:bodyPr>
          <a:lstStyle/>
          <a:p>
            <a:r>
              <a:rPr lang="bg-BG" dirty="0" smtClean="0"/>
              <a:t>В българския език представки са:</a:t>
            </a:r>
            <a:br>
              <a:rPr lang="bg-BG" dirty="0" smtClean="0"/>
            </a:br>
            <a:r>
              <a:rPr lang="bg-BG" dirty="0" smtClean="0"/>
              <a:t>по-; под-; пре-; пред-; над-;</a:t>
            </a:r>
            <a:br>
              <a:rPr lang="bg-BG" dirty="0" smtClean="0"/>
            </a:br>
            <a:r>
              <a:rPr lang="bg-BG" dirty="0" smtClean="0"/>
              <a:t> за-; зад-; в-; </a:t>
            </a:r>
            <a:br>
              <a:rPr lang="bg-BG" dirty="0" smtClean="0"/>
            </a:br>
            <a:r>
              <a:rPr lang="bg-BG" dirty="0" smtClean="0"/>
              <a:t>въ-; с-; </a:t>
            </a:r>
            <a:br>
              <a:rPr lang="bg-BG" dirty="0" smtClean="0"/>
            </a:br>
            <a:r>
              <a:rPr lang="bg-BG" dirty="0" smtClean="0"/>
              <a:t>съ-; у-; до-; о-; от-; раз-; на-.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261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&amp;quot</vt:lpstr>
      <vt:lpstr>Arial</vt:lpstr>
      <vt:lpstr>Calibri</vt:lpstr>
      <vt:lpstr>Cambria</vt:lpstr>
      <vt:lpstr>Roboto Condensed</vt:lpstr>
      <vt:lpstr>Times New Roman</vt:lpstr>
      <vt:lpstr>Office Theme</vt:lpstr>
      <vt:lpstr>Строеж на думата</vt:lpstr>
      <vt:lpstr>Всяка дума е изградена от части, които имат свой смисъл.</vt:lpstr>
      <vt:lpstr>Коренът изразява основното значение на думата. С негова помощ се образуват нови думи. Затова те са свързани по смисъл.</vt:lpstr>
      <vt:lpstr>Корена на думата ще отбелязваме с:</vt:lpstr>
      <vt:lpstr>Когато имаме група от думи, образувани с един и същ корен, говорим за сродни думи.</vt:lpstr>
      <vt:lpstr>Свържете сродните думи с техните корени!</vt:lpstr>
      <vt:lpstr>Сродни думи може да се образуват с помощта на представки.</vt:lpstr>
      <vt:lpstr>Представките стоят пред корена на думата или пред друга представка и променят значението на думата.</vt:lpstr>
      <vt:lpstr>В българския език представки са: по-; под-; пре-; пред-; над-;  за-; зад-; в-;  въ-; с-;  съ-; у-; до-; о-; от-; раз-; на-.</vt:lpstr>
      <vt:lpstr>Представката ще отбелязваме чрез:</vt:lpstr>
      <vt:lpstr>Нека проверим разбрахте ли как се образуват нови думи.</vt:lpstr>
      <vt:lpstr>Важно е да знаем, че представките се пишат винаги по един и същ начин, независимо от това как се изговарят. Казваме [расходка], но пишем разходка. </vt:lpstr>
      <vt:lpstr>В нашия език глаголите са най-голямата група думи, които се образуват с помощта на представки.</vt:lpstr>
      <vt:lpstr>Да проверим можете ли сами да образувате различни глаголи с общ корен от говоря!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Строеж на думата</dc:title>
  <dc:creator>Galya</dc:creator>
  <cp:lastModifiedBy>Диляна Гаджева</cp:lastModifiedBy>
  <cp:revision>22</cp:revision>
  <dcterms:created xsi:type="dcterms:W3CDTF">2018-07-16T07:57:06Z</dcterms:created>
  <dcterms:modified xsi:type="dcterms:W3CDTF">2018-07-22T03:23:02Z</dcterms:modified>
</cp:coreProperties>
</file>