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Libre Franklin Medium" panose="00000600000000000000" charset="0"/>
      <p:regular r:id="rId9"/>
      <p:bold r:id="rId10"/>
      <p:italic r:id="rId11"/>
      <p:boldItalic r:id="rId12"/>
    </p:embeddedFont>
    <p:embeddedFont>
      <p:font typeface="Libre Franklin" panose="00000500000000000000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RHYT0YA+2AY6ZhA41/uooykP0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2405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59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02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0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562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78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80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" name="Google Shape;15;p8"/>
          <p:cNvSpPr/>
          <p:nvPr/>
        </p:nvSpPr>
        <p:spPr>
          <a:xfrm>
            <a:off x="-2380" y="-925"/>
            <a:ext cx="9146380" cy="6858925"/>
          </a:xfrm>
          <a:custGeom>
            <a:avLst/>
            <a:gdLst/>
            <a:ahLst/>
            <a:cxnLst/>
            <a:rect l="l" t="t" r="r" b="b"/>
            <a:pathLst>
              <a:path w="3352800" h="2002901" extrusionOk="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 rot="-2460000">
            <a:off x="817112" y="1730403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 rot="-2460000">
            <a:off x="1212277" y="2470925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rmAutofit/>
          </a:bodyPr>
          <a:lstStyle>
            <a:lvl1pPr lv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2793506" y="-869917"/>
            <a:ext cx="3579849" cy="752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 rot="5400000">
            <a:off x="5318919" y="1585120"/>
            <a:ext cx="46783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 rot="5400000">
            <a:off x="1127919" y="-396080"/>
            <a:ext cx="46783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p9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sz="28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4749552" y="2618912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spcBef>
                <a:spcPts val="3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2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ctr">
              <a:spcBef>
                <a:spcPts val="0"/>
              </a:spcBef>
              <a:buNone/>
              <a:defRPr sz="16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/>
          <p:nvPr/>
        </p:nvSpPr>
        <p:spPr>
          <a:xfrm>
            <a:off x="-2380" y="-925"/>
            <a:ext cx="9146380" cy="6858925"/>
          </a:xfrm>
          <a:custGeom>
            <a:avLst/>
            <a:gdLst/>
            <a:ahLst/>
            <a:cxnLst/>
            <a:rect l="l" t="t" r="r" b="b"/>
            <a:pathLst>
              <a:path w="3352800" h="2002901" extrusionOk="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" name="Google Shape;38;p11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 rot="-2460000">
            <a:off x="819399" y="1726737"/>
            <a:ext cx="5650992" cy="120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 rot="-2460000">
            <a:off x="1216152" y="2468304"/>
            <a:ext cx="6510528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822960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4700016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819150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4700016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4700016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>
            <a:spLocks noGrp="1"/>
          </p:cNvSpPr>
          <p:nvPr>
            <p:ph type="pic" idx="2"/>
          </p:nvPr>
        </p:nvSpPr>
        <p:spPr>
          <a:xfrm>
            <a:off x="2028825" y="0"/>
            <a:ext cx="71151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182875" bIns="45700" anchor="ctr" anchorCtr="0">
            <a:normAutofit/>
          </a:bodyPr>
          <a:lstStyle>
            <a:lvl1pPr marR="0" lvl="0" algn="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0" y="5048250"/>
            <a:ext cx="3571875" cy="1809750"/>
          </a:xfrm>
          <a:custGeom>
            <a:avLst/>
            <a:gdLst/>
            <a:ahLst/>
            <a:cxnLst/>
            <a:rect l="l" t="t" r="r" b="b"/>
            <a:pathLst>
              <a:path w="3571875" h="1809750" extrusionOk="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 rot="-2460000">
            <a:off x="671197" y="1717501"/>
            <a:ext cx="5486400" cy="86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 sz="2800" b="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-2460000">
            <a:off x="1143479" y="2180529"/>
            <a:ext cx="609654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-2382" y="5050633"/>
            <a:ext cx="3574257" cy="1807368"/>
          </a:xfrm>
          <a:custGeom>
            <a:avLst/>
            <a:gdLst/>
            <a:ahLst/>
            <a:cxnLst/>
            <a:rect l="l" t="t" r="r" b="b"/>
            <a:pathLst>
              <a:path w="3574257" h="1807368" extrusionOk="0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/>
            <a:ahLst/>
            <a:cxnLst/>
            <a:rect l="l" t="t" r="r" b="b"/>
            <a:pathLst>
              <a:path w="3352800" h="527584" extrusionOk="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p7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 rot="-2460000">
            <a:off x="817112" y="1730403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</a:pPr>
            <a:r>
              <a:rPr lang="bg-BG"/>
              <a:t>ПРАЗНИКЪТ НА ВЕЛИКО </a:t>
            </a:r>
            <a:br>
              <a:rPr lang="bg-BG"/>
            </a:br>
            <a:r>
              <a:rPr lang="bg-BG"/>
              <a:t>ТЪРНОВО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 rot="-2460000">
            <a:off x="1212277" y="2470925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bg-BG"/>
              <a:t>Изработил: Стилиян Ламбев, 4.б клас, ОУ “П. Р. Славейков” – гр. Велико Търново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4749552" y="2618912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2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</a:pP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4749552" y="2618912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2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44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</a:pPr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3851920" y="5382018"/>
            <a:ext cx="4705411" cy="107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bg-BG" sz="2480"/>
              <a:t>Всяка година Великотърновци празнуват този празник</a:t>
            </a:r>
            <a:endParaRPr sz="2480"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2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751" y="-18581"/>
            <a:ext cx="8831846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</a:pP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4615669" y="5195657"/>
            <a:ext cx="3807779" cy="166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bg-BG"/>
              <a:t>Това е един голям празник за нас</a:t>
            </a: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body" idx="2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/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8388424" cy="508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</a:pPr>
            <a:endParaRPr/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4749552" y="2618912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2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/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00" y="0"/>
            <a:ext cx="92202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On-screen Show (4:3)</PresentationFormat>
  <Paragraphs>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Libre Franklin Medium</vt:lpstr>
      <vt:lpstr>Libre Franklin</vt:lpstr>
      <vt:lpstr>Arial</vt:lpstr>
      <vt:lpstr>Noto Sans Symbols</vt:lpstr>
      <vt:lpstr>Angles</vt:lpstr>
      <vt:lpstr>ПРАЗНИКЪТ НА ВЕЛИКО  ТЪРНОВО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ПРАЗНИКЪТ НА ВЕЛИКО  ТЪРНОВО</dc:title>
  <dc:creator>user</dc:creator>
  <cp:lastModifiedBy>gadjeva</cp:lastModifiedBy>
  <cp:revision>1</cp:revision>
  <dcterms:created xsi:type="dcterms:W3CDTF">2020-03-21T12:08:50Z</dcterms:created>
  <dcterms:modified xsi:type="dcterms:W3CDTF">2020-04-14T13:45:06Z</dcterms:modified>
</cp:coreProperties>
</file>