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bg-BG" dirty="0" smtClean="0"/>
              <a:t>ПРАЗНИК НА ВЕЛИКО ТЪРНОВО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41453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766" y="-1"/>
            <a:ext cx="8699237" cy="6087291"/>
          </a:xfrm>
        </p:spPr>
        <p:txBody>
          <a:bodyPr/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</a:t>
            </a:r>
            <a:r>
              <a:rPr lang="en-US" sz="4400" dirty="0" err="1" smtClean="0"/>
              <a:t>Днес</a:t>
            </a:r>
            <a:r>
              <a:rPr lang="en-US" sz="4400" dirty="0" smtClean="0"/>
              <a:t> е 22 </a:t>
            </a:r>
            <a:r>
              <a:rPr lang="en-US" sz="4400" dirty="0" err="1" smtClean="0"/>
              <a:t>март</a:t>
            </a:r>
            <a:r>
              <a:rPr lang="en-US" sz="4400" dirty="0" smtClean="0"/>
              <a:t>,</a:t>
            </a:r>
            <a:r>
              <a:rPr lang="bg-BG" sz="4400" dirty="0" smtClean="0"/>
              <a:t> </a:t>
            </a:r>
            <a:r>
              <a:rPr lang="en-US" sz="4400" dirty="0" err="1" smtClean="0"/>
              <a:t>празник</a:t>
            </a:r>
            <a:r>
              <a:rPr lang="en-US" sz="4400" dirty="0" smtClean="0"/>
              <a:t> </a:t>
            </a:r>
            <a:r>
              <a:rPr lang="en-US" sz="4400" dirty="0" err="1" smtClean="0"/>
              <a:t>на</a:t>
            </a:r>
            <a:r>
              <a:rPr lang="en-US" sz="4400" dirty="0" smtClean="0"/>
              <a:t> </a:t>
            </a:r>
            <a:r>
              <a:rPr lang="en-US" sz="4400" dirty="0" err="1" smtClean="0"/>
              <a:t>Велико</a:t>
            </a:r>
            <a:r>
              <a:rPr lang="en-US" sz="4400" dirty="0" smtClean="0"/>
              <a:t> </a:t>
            </a:r>
            <a:r>
              <a:rPr lang="en-US" sz="4400" dirty="0" err="1" smtClean="0"/>
              <a:t>Търново</a:t>
            </a:r>
            <a:r>
              <a:rPr lang="bg-BG" sz="4400" dirty="0" smtClean="0"/>
              <a:t> –</a:t>
            </a:r>
            <a:r>
              <a:rPr lang="en-US" sz="4400" dirty="0" err="1" smtClean="0"/>
              <a:t>историческата</a:t>
            </a:r>
            <a:r>
              <a:rPr lang="en-US" sz="4400" dirty="0" smtClean="0"/>
              <a:t> </a:t>
            </a:r>
            <a:r>
              <a:rPr lang="en-US" sz="4400" dirty="0" smtClean="0"/>
              <a:t>и </a:t>
            </a:r>
            <a:r>
              <a:rPr lang="en-US" sz="4400" dirty="0" err="1" smtClean="0"/>
              <a:t>духовна</a:t>
            </a:r>
            <a:r>
              <a:rPr lang="en-US" sz="4400" dirty="0" smtClean="0"/>
              <a:t> </a:t>
            </a:r>
            <a:r>
              <a:rPr lang="en-US" sz="4400" dirty="0" err="1" smtClean="0"/>
              <a:t>столица</a:t>
            </a:r>
            <a:r>
              <a:rPr lang="en-US" sz="4400" dirty="0" smtClean="0"/>
              <a:t> </a:t>
            </a:r>
            <a:r>
              <a:rPr lang="en-US" sz="4400" dirty="0" err="1" smtClean="0"/>
              <a:t>на</a:t>
            </a:r>
            <a:r>
              <a:rPr lang="en-US" sz="4400" dirty="0"/>
              <a:t> </a:t>
            </a:r>
            <a:r>
              <a:rPr lang="en-US" sz="4400" dirty="0" err="1" smtClean="0"/>
              <a:t>България</a:t>
            </a:r>
            <a:r>
              <a:rPr lang="en-US" sz="4400" dirty="0" smtClean="0"/>
              <a:t>.</a:t>
            </a:r>
            <a:r>
              <a:rPr lang="bg-BG" sz="4400" dirty="0" smtClean="0"/>
              <a:t> </a:t>
            </a:r>
            <a:r>
              <a:rPr lang="en-US" sz="4400" dirty="0" err="1" smtClean="0"/>
              <a:t>Тази</a:t>
            </a:r>
            <a:r>
              <a:rPr lang="en-US" sz="4400" dirty="0" smtClean="0"/>
              <a:t> </a:t>
            </a:r>
            <a:r>
              <a:rPr lang="en-US" sz="4400" dirty="0" err="1" smtClean="0"/>
              <a:t>дата</a:t>
            </a:r>
            <a:r>
              <a:rPr lang="en-US" sz="4400" dirty="0" smtClean="0"/>
              <a:t> </a:t>
            </a:r>
            <a:r>
              <a:rPr lang="en-US" sz="4400" dirty="0" err="1" smtClean="0"/>
              <a:t>ни</a:t>
            </a:r>
            <a:r>
              <a:rPr lang="en-US" sz="4400" dirty="0" smtClean="0"/>
              <a:t> </a:t>
            </a:r>
            <a:r>
              <a:rPr lang="en-US" sz="4400" dirty="0" err="1" smtClean="0"/>
              <a:t>напомня</a:t>
            </a:r>
            <a:r>
              <a:rPr lang="en-US" sz="4400" dirty="0" smtClean="0"/>
              <a:t> </a:t>
            </a:r>
            <a:r>
              <a:rPr lang="en-US" sz="4400" dirty="0" err="1" smtClean="0"/>
              <a:t>за</a:t>
            </a:r>
            <a:r>
              <a:rPr lang="en-US" sz="4400" dirty="0" smtClean="0"/>
              <a:t> </a:t>
            </a:r>
            <a:r>
              <a:rPr lang="en-US" sz="4400" dirty="0" err="1" smtClean="0"/>
              <a:t>славната</a:t>
            </a:r>
            <a:r>
              <a:rPr lang="en-US" sz="4400" dirty="0" smtClean="0"/>
              <a:t> </a:t>
            </a:r>
            <a:r>
              <a:rPr lang="en-US" sz="4400" dirty="0" err="1" smtClean="0"/>
              <a:t>победа</a:t>
            </a:r>
            <a:r>
              <a:rPr lang="en-US" sz="4400" dirty="0" smtClean="0"/>
              <a:t> </a:t>
            </a:r>
            <a:r>
              <a:rPr lang="en-US" sz="4400" dirty="0" err="1" smtClean="0"/>
              <a:t>на</a:t>
            </a:r>
            <a:r>
              <a:rPr lang="en-US" sz="4400" dirty="0" smtClean="0"/>
              <a:t> </a:t>
            </a:r>
            <a:r>
              <a:rPr lang="en-US" sz="4400" dirty="0" err="1" smtClean="0"/>
              <a:t>великия</a:t>
            </a:r>
            <a:r>
              <a:rPr lang="en-US" sz="4400" dirty="0" smtClean="0"/>
              <a:t> </a:t>
            </a:r>
            <a:r>
              <a:rPr lang="en-US" sz="4400" dirty="0" err="1" smtClean="0"/>
              <a:t>български</a:t>
            </a:r>
            <a:r>
              <a:rPr lang="en-US" sz="4400" dirty="0" smtClean="0"/>
              <a:t> </a:t>
            </a:r>
            <a:r>
              <a:rPr lang="en-US" sz="4400" dirty="0" err="1" smtClean="0"/>
              <a:t>цар</a:t>
            </a:r>
            <a:r>
              <a:rPr lang="en-US" sz="4400" dirty="0" smtClean="0"/>
              <a:t> </a:t>
            </a:r>
            <a:r>
              <a:rPr lang="en-US" sz="4400" dirty="0" err="1" smtClean="0"/>
              <a:t>Иван</a:t>
            </a:r>
            <a:r>
              <a:rPr lang="en-US" sz="4400" dirty="0" smtClean="0"/>
              <a:t> </a:t>
            </a:r>
            <a:r>
              <a:rPr lang="en-US" sz="4400" dirty="0" err="1" smtClean="0"/>
              <a:t>Асен</a:t>
            </a:r>
            <a:r>
              <a:rPr lang="en-US" sz="4400" dirty="0" smtClean="0"/>
              <a:t> ІІ в </a:t>
            </a:r>
            <a:r>
              <a:rPr lang="en-US" sz="4400" dirty="0" err="1" smtClean="0"/>
              <a:t>битката</a:t>
            </a:r>
            <a:r>
              <a:rPr lang="en-US" sz="4400" dirty="0" smtClean="0"/>
              <a:t> </a:t>
            </a:r>
            <a:r>
              <a:rPr lang="en-US" sz="4400" dirty="0" err="1" smtClean="0"/>
              <a:t>край</a:t>
            </a:r>
            <a:r>
              <a:rPr lang="en-US" sz="4400" dirty="0" smtClean="0"/>
              <a:t> </a:t>
            </a:r>
            <a:r>
              <a:rPr lang="en-US" sz="4400" dirty="0" err="1" smtClean="0"/>
              <a:t>Клокотница</a:t>
            </a:r>
            <a:r>
              <a:rPr lang="en-US" sz="4400" dirty="0" smtClean="0"/>
              <a:t> </a:t>
            </a:r>
            <a:r>
              <a:rPr lang="en-US" sz="4400" dirty="0" err="1" smtClean="0"/>
              <a:t>през</a:t>
            </a:r>
            <a:r>
              <a:rPr lang="en-US" sz="4400" dirty="0" smtClean="0"/>
              <a:t> 1230 </a:t>
            </a:r>
            <a:r>
              <a:rPr lang="en-US" sz="4400" dirty="0" err="1" smtClean="0"/>
              <a:t>година</a:t>
            </a:r>
            <a:r>
              <a:rPr lang="en-US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1887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149" y="107890"/>
            <a:ext cx="4532811" cy="629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88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-1998617"/>
            <a:ext cx="7766936" cy="8543108"/>
          </a:xfrm>
        </p:spPr>
        <p:txBody>
          <a:bodyPr/>
          <a:lstStyle/>
          <a:p>
            <a:r>
              <a:rPr lang="bg-BG" sz="4400" dirty="0" smtClean="0"/>
              <a:t>С х</a:t>
            </a:r>
            <a:r>
              <a:rPr lang="en-US" sz="4400" dirty="0" err="1" smtClean="0"/>
              <a:t>раброст</a:t>
            </a:r>
            <a:r>
              <a:rPr lang="en-US" sz="4400" dirty="0" smtClean="0"/>
              <a:t>,</a:t>
            </a:r>
            <a:r>
              <a:rPr lang="bg-BG" sz="4400" dirty="0" smtClean="0"/>
              <a:t> </a:t>
            </a:r>
            <a:r>
              <a:rPr lang="en-US" sz="4400" dirty="0" err="1" smtClean="0"/>
              <a:t>но</a:t>
            </a:r>
            <a:r>
              <a:rPr lang="en-US" sz="4400" dirty="0" smtClean="0"/>
              <a:t> </a:t>
            </a:r>
            <a:r>
              <a:rPr lang="en-US" sz="4400" dirty="0" err="1" smtClean="0"/>
              <a:t>също</a:t>
            </a:r>
            <a:r>
              <a:rPr lang="en-US" sz="4400" dirty="0" smtClean="0"/>
              <a:t> с </a:t>
            </a:r>
            <a:r>
              <a:rPr lang="en-US" sz="4400" dirty="0" err="1" smtClean="0"/>
              <a:t>дисциплина</a:t>
            </a:r>
            <a:r>
              <a:rPr lang="en-US" sz="4400" dirty="0" smtClean="0"/>
              <a:t> и </a:t>
            </a:r>
            <a:r>
              <a:rPr lang="en-US" sz="4400" dirty="0" err="1" smtClean="0"/>
              <a:t>ред</a:t>
            </a:r>
            <a:r>
              <a:rPr lang="bg-BG" sz="4400" dirty="0" smtClean="0"/>
              <a:t>,</a:t>
            </a:r>
            <a:r>
              <a:rPr lang="en-US" sz="4400" dirty="0" smtClean="0"/>
              <a:t> </a:t>
            </a:r>
            <a:r>
              <a:rPr lang="en-US" sz="4400" dirty="0" err="1" smtClean="0"/>
              <a:t>нашите</a:t>
            </a:r>
            <a:r>
              <a:rPr lang="en-US" sz="4400" dirty="0" smtClean="0"/>
              <a:t> </a:t>
            </a:r>
            <a:r>
              <a:rPr lang="en-US" sz="4400" dirty="0" err="1" smtClean="0"/>
              <a:t>велики</a:t>
            </a:r>
            <a:r>
              <a:rPr lang="en-US" sz="4400" dirty="0" smtClean="0"/>
              <a:t> </a:t>
            </a:r>
            <a:r>
              <a:rPr lang="en-US" sz="4400" dirty="0" err="1" smtClean="0"/>
              <a:t>царе</a:t>
            </a:r>
            <a:r>
              <a:rPr lang="en-US" sz="4400" dirty="0" smtClean="0"/>
              <a:t> </a:t>
            </a:r>
            <a:r>
              <a:rPr lang="en-US" sz="4400" dirty="0" err="1" smtClean="0"/>
              <a:t>постигат</a:t>
            </a:r>
            <a:r>
              <a:rPr lang="en-US" sz="4400" dirty="0" smtClean="0"/>
              <a:t> </a:t>
            </a:r>
            <a:r>
              <a:rPr lang="en-US" sz="4400" dirty="0" err="1" smtClean="0"/>
              <a:t>блестящи</a:t>
            </a:r>
            <a:r>
              <a:rPr lang="en-US" sz="4400" dirty="0" smtClean="0"/>
              <a:t> </a:t>
            </a:r>
            <a:r>
              <a:rPr lang="en-US" sz="4400" dirty="0" err="1" smtClean="0"/>
              <a:t>успехи</a:t>
            </a:r>
            <a:r>
              <a:rPr lang="en-US" sz="4400" dirty="0" smtClean="0"/>
              <a:t>,</a:t>
            </a:r>
            <a:r>
              <a:rPr lang="bg-BG" sz="4400" dirty="0" smtClean="0"/>
              <a:t> </a:t>
            </a:r>
            <a:r>
              <a:rPr lang="en-US" sz="4400" dirty="0" smtClean="0"/>
              <a:t>а </a:t>
            </a:r>
            <a:r>
              <a:rPr lang="en-US" sz="4400" dirty="0" err="1"/>
              <a:t>Т</a:t>
            </a:r>
            <a:r>
              <a:rPr lang="en-US" sz="4400" dirty="0" err="1" smtClean="0"/>
              <a:t>ърновград</a:t>
            </a:r>
            <a:r>
              <a:rPr lang="en-US" sz="4400" dirty="0" smtClean="0"/>
              <a:t> е </a:t>
            </a:r>
            <a:r>
              <a:rPr lang="en-US" sz="4400" dirty="0" err="1" smtClean="0"/>
              <a:t>сред</a:t>
            </a:r>
            <a:r>
              <a:rPr lang="en-US" sz="4400" dirty="0" smtClean="0"/>
              <a:t> </a:t>
            </a:r>
            <a:r>
              <a:rPr lang="en-US" sz="4400" dirty="0" err="1" smtClean="0"/>
              <a:t>най-мощните</a:t>
            </a:r>
            <a:r>
              <a:rPr lang="en-US" sz="4400" dirty="0" smtClean="0"/>
              <a:t> </a:t>
            </a:r>
            <a:r>
              <a:rPr lang="en-US" sz="4400" dirty="0" err="1" smtClean="0"/>
              <a:t>държавнически</a:t>
            </a:r>
            <a:r>
              <a:rPr lang="en-US" sz="4400" dirty="0" smtClean="0"/>
              <a:t>,</a:t>
            </a:r>
            <a:r>
              <a:rPr lang="bg-BG" sz="4400" dirty="0" smtClean="0"/>
              <a:t> </a:t>
            </a:r>
            <a:r>
              <a:rPr lang="en-US" sz="4400" dirty="0" err="1" smtClean="0"/>
              <a:t>военни</a:t>
            </a:r>
            <a:r>
              <a:rPr lang="en-US" sz="4400" dirty="0" smtClean="0"/>
              <a:t>,</a:t>
            </a:r>
            <a:r>
              <a:rPr lang="bg-BG" sz="4400" dirty="0" smtClean="0"/>
              <a:t> </a:t>
            </a:r>
            <a:r>
              <a:rPr lang="en-US" sz="4400" dirty="0" err="1" smtClean="0"/>
              <a:t>духовни</a:t>
            </a:r>
            <a:r>
              <a:rPr lang="en-US" sz="4400" dirty="0" smtClean="0"/>
              <a:t> </a:t>
            </a:r>
            <a:r>
              <a:rPr lang="en-US" sz="4400" dirty="0" smtClean="0"/>
              <a:t>и </a:t>
            </a:r>
            <a:r>
              <a:rPr lang="en-US" sz="4400" dirty="0" err="1" smtClean="0"/>
              <a:t>културни</a:t>
            </a:r>
            <a:r>
              <a:rPr lang="en-US" sz="4400" dirty="0" smtClean="0"/>
              <a:t> </a:t>
            </a:r>
            <a:r>
              <a:rPr lang="en-US" sz="4400" dirty="0" err="1" smtClean="0"/>
              <a:t>центрове</a:t>
            </a:r>
            <a:r>
              <a:rPr lang="en-US" sz="4400" dirty="0" smtClean="0"/>
              <a:t> в </a:t>
            </a:r>
            <a:r>
              <a:rPr lang="en-US" sz="4400" dirty="0" err="1" smtClean="0"/>
              <a:t>Югоизточна</a:t>
            </a:r>
            <a:r>
              <a:rPr lang="en-US" sz="4400" dirty="0" smtClean="0"/>
              <a:t> </a:t>
            </a:r>
            <a:r>
              <a:rPr lang="en-US" sz="4400" dirty="0" err="1" smtClean="0"/>
              <a:t>Европа</a:t>
            </a:r>
            <a:r>
              <a:rPr lang="en-US" sz="4400" dirty="0" smtClean="0"/>
              <a:t>.</a:t>
            </a:r>
            <a:endParaRPr lang="bg-BG" sz="4400" dirty="0"/>
          </a:p>
        </p:txBody>
      </p:sp>
    </p:spTree>
    <p:extLst>
      <p:ext uri="{BB962C8B-B14F-4D97-AF65-F5344CB8AC3E}">
        <p14:creationId xmlns:p14="http://schemas.microsoft.com/office/powerpoint/2010/main" val="328514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610" y="809897"/>
            <a:ext cx="7628709" cy="491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4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410789"/>
            <a:ext cx="7766936" cy="2640047"/>
          </a:xfrm>
        </p:spPr>
        <p:txBody>
          <a:bodyPr/>
          <a:lstStyle/>
          <a:p>
            <a:r>
              <a:rPr lang="en-US" dirty="0" err="1" smtClean="0"/>
              <a:t>Честит</a:t>
            </a:r>
            <a:r>
              <a:rPr lang="en-US" dirty="0" smtClean="0"/>
              <a:t> </a:t>
            </a:r>
            <a:r>
              <a:rPr lang="en-US" dirty="0" err="1" smtClean="0"/>
              <a:t>празник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всички</a:t>
            </a:r>
            <a:r>
              <a:rPr lang="en-US" dirty="0" smtClean="0"/>
              <a:t> </a:t>
            </a:r>
            <a:r>
              <a:rPr lang="en-US" dirty="0" err="1" smtClean="0"/>
              <a:t>търновци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err="1" smtClean="0"/>
              <a:t>Бъдете</a:t>
            </a:r>
            <a:r>
              <a:rPr lang="en-US" dirty="0" smtClean="0"/>
              <a:t> </a:t>
            </a:r>
            <a:r>
              <a:rPr lang="en-US" dirty="0" err="1" smtClean="0"/>
              <a:t>живи</a:t>
            </a:r>
            <a:r>
              <a:rPr lang="en-US" dirty="0" smtClean="0"/>
              <a:t> и </a:t>
            </a:r>
            <a:r>
              <a:rPr lang="en-US" dirty="0" err="1" smtClean="0"/>
              <a:t>здрави</a:t>
            </a:r>
            <a:r>
              <a:rPr lang="en-US" dirty="0" smtClean="0"/>
              <a:t>!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161978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45</Words>
  <Application>Microsoft Office PowerPoint</Application>
  <PresentationFormat>Widescreen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ПРАЗНИК НА ВЕЛИКО ТЪРНОВО</vt:lpstr>
      <vt:lpstr>         Днес е 22 март, празник на Велико Търново –историческата и духовна столица на България. Тази дата ни напомня за славната победа на великия български цар Иван Асен ІІ в битката край Клокотница през 1230 година.</vt:lpstr>
      <vt:lpstr>PowerPoint Presentation</vt:lpstr>
      <vt:lpstr>С храброст, но също с дисциплина и ред, нашите велики царе постигат блестящи успехи, а Търновград е сред най-мощните държавнически, военни, духовни и културни центрове в Югоизточна Европа.</vt:lpstr>
      <vt:lpstr>PowerPoint Presentation</vt:lpstr>
      <vt:lpstr>Честит празник на всички търновци! Бъдете живи и здрави!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ПРАЗНИК НА ВЕЛИКО ТЪРНОВО</dc:title>
  <dc:creator>User</dc:creator>
  <cp:lastModifiedBy>gadjeva</cp:lastModifiedBy>
  <cp:revision>7</cp:revision>
  <dcterms:created xsi:type="dcterms:W3CDTF">2020-03-22T13:05:52Z</dcterms:created>
  <dcterms:modified xsi:type="dcterms:W3CDTF">2020-04-14T13:32:52Z</dcterms:modified>
</cp:coreProperties>
</file>