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2B65B-5FFD-47B4-B62F-4C81DD512CD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1969-76F9-4209-9DF6-A48636888335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abstract-powerpoint-slide-designs/" TargetMode="External"/><Relationship Id="rId2" Type="http://schemas.openxmlformats.org/officeDocument/2006/relationships/hyperlink" Target="https://www.mon.bg/bg/168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apps.org/2597316" TargetMode="External"/><Relationship Id="rId5" Type="http://schemas.openxmlformats.org/officeDocument/2006/relationships/hyperlink" Target="http://www.dechica.com/prikazki/prikazki-chetene/%D1%85%D1%80%D0%B0%D0%B1%D1%80%D0%B8%D1%8F%D1%82-%D1%88%D0%B8%D0%B2%D0%B0%D1%87/" TargetMode="External"/><Relationship Id="rId4" Type="http://schemas.openxmlformats.org/officeDocument/2006/relationships/hyperlink" Target="https://www.slideshare.net/rossitsazlankova/ss-1475052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82" y="2204864"/>
            <a:ext cx="8229600" cy="1143000"/>
          </a:xfrm>
        </p:spPr>
        <p:txBody>
          <a:bodyPr>
            <a:normAutofit/>
          </a:bodyPr>
          <a:lstStyle/>
          <a:p>
            <a:r>
              <a:rPr lang="bg-BG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Създаване на текстове </a:t>
            </a:r>
            <a:endParaRPr lang="bg-BG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4293096"/>
            <a:ext cx="7829576" cy="1833067"/>
          </a:xfrm>
        </p:spPr>
        <p:txBody>
          <a:bodyPr>
            <a:normAutofit/>
          </a:bodyPr>
          <a:lstStyle/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Даниела Йорданова, </a:t>
            </a: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студент-практикант </a:t>
            </a: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проект „Студентски практики“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7972452" cy="4729158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Когато прочетем дадена приказка, разказ или друг вид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, а след това го пресъздадем с наши думи, това е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преразказ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30" y="17757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Нека преразкажем част от една приказка: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1388" y="3146488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един малък град живеел шивач. Наричали го Ханс. По цели дни той седял с подвити крака край прозореца и шиел палта, панталони и жилетки.</a:t>
            </a:r>
          </a:p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Един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ден като си седял и шиел, чул че на улицата някой вика: “Сладко! Сливово сладко! Кой иска хубаво сладко?”</a:t>
            </a:r>
          </a:p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“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О, сладко! – рекъл си шивачът. – Ще си купя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!”...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0032" y="4745033"/>
            <a:ext cx="2188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„Храбрият шивач“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430" y="537321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един малък град живеел скромен шивач на име Ханс. Един ден докато работел, чул продавачката на сладко и решил да си купи.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68" y="908720"/>
            <a:ext cx="8229600" cy="1143000"/>
          </a:xfrm>
        </p:spPr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1399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IІI клас в сила от учебната 2018/2019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РД09-1093/25.01.2017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hlinkClick r:id="rId3"/>
              </a:rPr>
              <a:t>https://www.free-power-point-templates.com</a:t>
            </a:r>
            <a:endParaRPr lang="bg-BG" dirty="0" smtClean="0"/>
          </a:p>
          <a:p>
            <a:pPr>
              <a:lnSpc>
                <a:spcPct val="170000"/>
              </a:lnSpc>
            </a:pPr>
            <a:r>
              <a:rPr lang="en-US" dirty="0" smtClean="0">
                <a:hlinkClick r:id="rId4"/>
              </a:rPr>
              <a:t>https://www.slideshare.net</a:t>
            </a:r>
            <a:endParaRPr lang="bg-BG" dirty="0" smtClean="0"/>
          </a:p>
          <a:p>
            <a:pPr>
              <a:lnSpc>
                <a:spcPct val="170000"/>
              </a:lnSpc>
            </a:pPr>
            <a:r>
              <a:rPr lang="en-US" dirty="0" smtClean="0">
                <a:hlinkClick r:id="rId5"/>
              </a:rPr>
              <a:t>http://www.dechica.com</a:t>
            </a:r>
            <a:endParaRPr lang="bg-BG" dirty="0" smtClean="0"/>
          </a:p>
          <a:p>
            <a:pPr>
              <a:lnSpc>
                <a:spcPct val="170000"/>
              </a:lnSpc>
            </a:pPr>
            <a:r>
              <a:rPr lang="en-US" dirty="0" smtClean="0">
                <a:hlinkClick r:id="rId6"/>
              </a:rPr>
              <a:t>https://learningapps.org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000108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на текста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14678" y="2571744"/>
            <a:ext cx="2571768" cy="92869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ДУМА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00364" y="4000504"/>
            <a:ext cx="3000396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ИЗРЕЧЕНИЕ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14678" y="5643578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endParaRPr lang="bg-BG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57686" y="3571876"/>
            <a:ext cx="214314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Down Arrow 7"/>
          <p:cNvSpPr/>
          <p:nvPr/>
        </p:nvSpPr>
        <p:spPr>
          <a:xfrm>
            <a:off x="4357686" y="5072074"/>
            <a:ext cx="214314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901014" cy="4800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Ключовите думи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такива опорни думи, които назовават най-важното в текста – главните герои и техните действия.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Autofit/>
          </a:bodyPr>
          <a:lstStyle/>
          <a:p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Как да напишем съчинение?</a:t>
            </a:r>
            <a:endParaRPr lang="bg-BG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358246" cy="442915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Всеки повествователен текст трябва да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части: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начало;</a:t>
            </a:r>
            <a:b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главна част;</a:t>
            </a:r>
            <a:b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край.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072494" cy="2428892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В началото 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поясняваме 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кога, къде и кои са участниците в случката. 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4509120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    През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първия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ден от лятната ваканция аз и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сестра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ми отидохме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при баба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на село.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5" y="2060848"/>
            <a:ext cx="8229600" cy="2000264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Във втората част се разказва какво правят героите в случката.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4286256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    Когато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пристигнахме, баба ни посрещна с топла питка. Аз 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отидох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да видя кокошките и кучето на двора. Кака остана в къщата и започна да разопакова багажа.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3011226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Започваме да пишем на нов ред, когато се появи нов 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герой или се смени мястото или времето на действието.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1463" y="5013176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    Ненадейно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в двора ни се появи котаракът на баба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Мария. Той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подгони малките патета на двора.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940048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В края се разказва как завършва 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случката или се изразява отношението на автора към нея.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1505" y="4581128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края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на деня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бяхме толкова уморени. Кокошките отдавна спяха, а котаракът на баба се беше скрил в хамбара и не излизаше от страх.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396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Създаване на текстове </vt:lpstr>
      <vt:lpstr>Елементи на текста</vt:lpstr>
      <vt:lpstr>Ключовите думи са такива опорни думи, които назовават най-важното в текста – главните герои и техните действия. </vt:lpstr>
      <vt:lpstr>Как да напишем съчинение?</vt:lpstr>
      <vt:lpstr>Всеки повествователен текст трябва да има три основни части: § начало; § главна част; § край.</vt:lpstr>
      <vt:lpstr>В началото поясняваме кога, къде и кои са участниците в случката. </vt:lpstr>
      <vt:lpstr>Във втората част се разказва какво правят героите в случката.</vt:lpstr>
      <vt:lpstr>Започваме да пишем на нов ред, когато се появи нов герой или се смени мястото или времето на действието.</vt:lpstr>
      <vt:lpstr>В края се разказва как завършва случката или се изразява отношението на автора към нея.</vt:lpstr>
      <vt:lpstr>Когато прочетем дадена приказка, разказ или друг вид текст, а след това го пресъздадем с наши думи, това е преразказ.</vt:lpstr>
      <vt:lpstr>Нека преразкажем част от една приказка: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Създаване на текстове</dc:title>
  <dc:creator>Galya</dc:creator>
  <cp:lastModifiedBy>Диляна Гаджева</cp:lastModifiedBy>
  <cp:revision>16</cp:revision>
  <dcterms:created xsi:type="dcterms:W3CDTF">2018-07-19T12:45:34Z</dcterms:created>
  <dcterms:modified xsi:type="dcterms:W3CDTF">2018-08-15T06:56:39Z</dcterms:modified>
</cp:coreProperties>
</file>