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B5B4-72D9-47C6-96FF-06CE262F9B1C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4387-10B2-4D03-A274-BA07471E323E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&#1055;&#1088;&#1072;&#1074;&#1086;&#1098;&#1075;&#1098;&#1083;&#1077;&#1085;_&#1090;&#1088;&#1080;&#1098;&#1075;&#1098;&#1083;&#1085;&#1080;&#1082;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g.wikipedia.org/wiki/&#1058;&#1088;&#1080;&#1098;&#1075;&#1098;&#1083;&#1085;&#1080;&#1082;" TargetMode="External"/><Relationship Id="rId4" Type="http://schemas.openxmlformats.org/officeDocument/2006/relationships/hyperlink" Target="https://www.slideshare.net/darilionuri/3-1475485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Събиране и изваждане на числата до 1000 с преминаване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Проверил: Диляна Гаджева, ментор по проекта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3765104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u="sng" dirty="0" smtClean="0">
                <a:solidFill>
                  <a:srgbClr val="23527C"/>
                </a:solidFill>
                <a:hlinkClick r:id="rId2"/>
              </a:rPr>
              <a:t>Учебна програма по математика </a:t>
            </a:r>
            <a:r>
              <a:rPr lang="ru-RU" u="sng" dirty="0">
                <a:solidFill>
                  <a:srgbClr val="23527C"/>
                </a:solidFill>
                <a:hlinkClick r:id="rId2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pPr>
              <a:lnSpc>
                <a:spcPct val="150000"/>
              </a:lnSpc>
            </a:pPr>
            <a:r>
              <a:rPr lang="en-US" dirty="0">
                <a:hlinkClick r:id="rId3"/>
              </a:rPr>
              <a:t>https://bg.wikipedia.org/wiki/</a:t>
            </a:r>
            <a:r>
              <a:rPr lang="bg-BG" dirty="0" err="1" smtClean="0">
                <a:hlinkClick r:id="rId3"/>
              </a:rPr>
              <a:t>Правоъгълен_триъгълник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https://www.slideshare.net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>
                <a:hlinkClick r:id="rId5"/>
              </a:rPr>
              <a:t>https://bg.wikipedia.org/wiki/</a:t>
            </a:r>
            <a:r>
              <a:rPr lang="bg-BG" dirty="0" smtClean="0">
                <a:hlinkClick r:id="rId5"/>
              </a:rPr>
              <a:t>Триъгълник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Събираме с преминаване на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десетицата:</a:t>
            </a:r>
            <a:endParaRPr lang="bg-BG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643182"/>
            <a:ext cx="8229600" cy="2971808"/>
          </a:xfrm>
        </p:spPr>
        <p:txBody>
          <a:bodyPr/>
          <a:lstStyle/>
          <a:p>
            <a:r>
              <a:rPr lang="bg-BG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апочваме да събираме от реда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единиците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едно, две и т.н.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ум прибавяме към десетиците;</a:t>
            </a:r>
          </a:p>
          <a:p>
            <a:r>
              <a:rPr lang="bg-B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ъбираме накрая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 стотиците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8" y="547350"/>
            <a:ext cx="3850760" cy="1143000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Пресметнете: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4114800" cy="1900238"/>
          </a:xfrm>
        </p:spPr>
        <p:txBody>
          <a:bodyPr/>
          <a:lstStyle/>
          <a:p>
            <a:pPr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 + 116 =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3571868" y="2071678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>
                <a:latin typeface="Times New Roman" pitchFamily="18" charset="0"/>
                <a:cs typeface="Times New Roman" pitchFamily="18" charset="0"/>
              </a:rPr>
              <a:t>237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250030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0430" y="2786058"/>
            <a:ext cx="10851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>
                <a:latin typeface="Times New Roman" pitchFamily="18" charset="0"/>
                <a:cs typeface="Times New Roman" pitchFamily="18" charset="0"/>
              </a:rPr>
              <a:t>116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71802" y="3500438"/>
            <a:ext cx="1928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29058" y="178592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0430" y="3643314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>
                <a:latin typeface="Times New Roman" pitchFamily="18" charset="0"/>
                <a:cs typeface="Times New Roman" pitchFamily="18" charset="0"/>
              </a:rPr>
              <a:t>353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50030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Видове </a:t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триъгълници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037488" cy="394163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Правоъгълен триъгълник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е вид триъгълник, на който един от ъглите е прав (90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°). Правият му ъгъл съвпада с правия ъгъл на чертожния триъгълник.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Right Triangle 2"/>
          <p:cNvSpPr/>
          <p:nvPr/>
        </p:nvSpPr>
        <p:spPr>
          <a:xfrm>
            <a:off x="529904" y="3830569"/>
            <a:ext cx="3168352" cy="1895957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/>
        </p:nvSpPr>
        <p:spPr>
          <a:xfrm>
            <a:off x="555128" y="53082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90°</a:t>
            </a: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988840"/>
            <a:ext cx="8072494" cy="15830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Остроъгълен триъгълник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 този триъгълник,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който всички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ъгли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остри (по-малки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90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 descr="ÐÑÑÑÐ¾ÑÐ³ÑÐ»ÐµÐ½ ÑÑÐ¸ÑÐ³ÑÐ»Ð½Ð¸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868"/>
            <a:ext cx="3214710" cy="20069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1357298"/>
            <a:ext cx="67866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b="1" dirty="0">
                <a:latin typeface="Times New Roman" pitchFamily="18" charset="0"/>
                <a:cs typeface="Times New Roman" pitchFamily="18" charset="0"/>
              </a:rPr>
              <a:t>Тъпоъгълен триъгълник</a:t>
            </a:r>
            <a:r>
              <a:rPr lang="bg-BG" sz="3600" dirty="0">
                <a:latin typeface="Times New Roman" pitchFamily="18" charset="0"/>
                <a:cs typeface="Times New Roman" pitchFamily="18" charset="0"/>
              </a:rPr>
              <a:t> е този триъгълник, който има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един тъп ъгъл (по-голям </a:t>
            </a:r>
            <a:r>
              <a:rPr lang="bg-BG" sz="3600" dirty="0">
                <a:latin typeface="Times New Roman" pitchFamily="18" charset="0"/>
                <a:cs typeface="Times New Roman" pitchFamily="18" charset="0"/>
              </a:rPr>
              <a:t>от 90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°).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Ð¢ÑÐ¿Ð¾ÑÐ³ÑÐ»ÐµÐ½ ÑÑÐ¸ÑÐ³ÑÐ»Ð½Ð¸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286124"/>
            <a:ext cx="4786346" cy="20717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7686700" cy="43924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Времето се измерва в секунди, минути,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часове,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дни, седмици, месеци,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години,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векове.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115196" cy="54403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Векът е отрязък от време,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което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 равнява на 100 години. </a:t>
            </a: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150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Събиране и изваждане на числата до 1000 с преминаване</vt:lpstr>
      <vt:lpstr>Събираме с преминаване на десетицата:</vt:lpstr>
      <vt:lpstr>Пресметнете:</vt:lpstr>
      <vt:lpstr>Видове  триъгълници</vt:lpstr>
      <vt:lpstr>Правоъгълен триъгълник е вид триъгълник, на който един от ъглите е прав (90°). Правият му ъгъл съвпада с правия ъгъл на чертожния триъгълник. </vt:lpstr>
      <vt:lpstr>Остроъгълен триъгълник е този триъгълник, на който всички ъгли са остри (по-малки от 90°). </vt:lpstr>
      <vt:lpstr>PowerPoint Presentation</vt:lpstr>
      <vt:lpstr>Времето се измерва в секунди, минути, часове, дни, седмици, месеци, години, векове.</vt:lpstr>
      <vt:lpstr>Векът е отрязък от време, което се равнява на 100 години. 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на числата до 1000 с преминаване</dc:title>
  <dc:creator>Galya</dc:creator>
  <cp:lastModifiedBy>Диляна Гаджева</cp:lastModifiedBy>
  <cp:revision>10</cp:revision>
  <dcterms:created xsi:type="dcterms:W3CDTF">2018-07-26T07:13:17Z</dcterms:created>
  <dcterms:modified xsi:type="dcterms:W3CDTF">2018-08-15T11:08:44Z</dcterms:modified>
</cp:coreProperties>
</file>