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268F1-6480-4A1C-8B4F-FAC66105C4F8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C60C-B6C5-415F-8E43-68B36F876B1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erati.org/referat-po-preduchilishtna-pedagogika-3/67930/ref/p6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horstream.com/Presentation/vaska61-57748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Събиране и изваждане на числата до 100 без преминаване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335756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Диляна Гаджева, ментор по проекта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Квадрат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Квадратът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четири равни страни. </a:t>
            </a: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Намерете обиколката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този квадрат: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    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см + 5 см + 5 см + 5 см = 20 см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976" y="3500438"/>
            <a:ext cx="107157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1258613" y="2850854"/>
            <a:ext cx="840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5 см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Правоъгълник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50206" cy="4525963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Правоъгълникът има четири страни, срещуположните са равни. 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Намерете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обиколката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този правоъгълник: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(14 см + 14 см) + (10 см + 10 см) = </a:t>
            </a:r>
          </a:p>
          <a:p>
            <a:pPr>
              <a:buNone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= 28 см + 20 см = 48 см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7796" y="3805053"/>
            <a:ext cx="1714512" cy="1154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1464447" y="3343388"/>
            <a:ext cx="901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см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587" y="4061123"/>
            <a:ext cx="901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0 см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Триъгълник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Триъгълникът има три страни. Обиколката му се намира, като се съберат дължините им.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                            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см + 5 см +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 = 19 см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409894" y="3448200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5 см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142976" y="3000372"/>
            <a:ext cx="1357322" cy="13573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1500166" y="4429132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4 см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18" y="3071810"/>
            <a:ext cx="901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0 см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23527C"/>
                </a:solidFill>
                <a:latin typeface="+mj-lt"/>
                <a:hlinkClick r:id="rId2"/>
              </a:rPr>
              <a:t>Учебна програма по математика </a:t>
            </a:r>
            <a:r>
              <a:rPr lang="ru-RU" u="sng" dirty="0">
                <a:solidFill>
                  <a:srgbClr val="23527C"/>
                </a:solidFill>
                <a:latin typeface="+mj-lt"/>
                <a:hlinkClick r:id="rId2"/>
              </a:rPr>
              <a:t>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  <a:latin typeface="+mj-lt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+mj-lt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+mj-lt"/>
              </a:rPr>
              <a:t>със Заповед № РД09-300 от 17.03.2016 г</a:t>
            </a:r>
            <a:r>
              <a:rPr lang="ru-RU" dirty="0" smtClean="0">
                <a:solidFill>
                  <a:srgbClr val="333333"/>
                </a:solidFill>
                <a:latin typeface="+mj-lt"/>
              </a:rPr>
              <a:t>. на МОН</a:t>
            </a:r>
          </a:p>
          <a:p>
            <a:r>
              <a:rPr lang="en-US" dirty="0" smtClean="0">
                <a:hlinkClick r:id="rId3"/>
              </a:rPr>
              <a:t>http://www.referati.org</a:t>
            </a:r>
            <a:endParaRPr lang="bg-BG" dirty="0" smtClean="0"/>
          </a:p>
          <a:p>
            <a:r>
              <a:rPr lang="en-US" dirty="0" smtClean="0">
                <a:hlinkClick r:id="rId4"/>
              </a:rPr>
              <a:t>http://www.authorstream.com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7772400" cy="4714897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Запис, в който има числа и знаци за събиране, изваждане, умножение, деление, скоби, се нарича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ЧИСЛОВ ИЗРАЗ: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– 50;</a:t>
            </a:r>
          </a:p>
          <a:p>
            <a:pPr algn="ctr"/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 + 10 – 20.</a:t>
            </a:r>
            <a:endParaRPr lang="bg-BG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362075"/>
          </a:xfrm>
        </p:spPr>
        <p:txBody>
          <a:bodyPr/>
          <a:lstStyle/>
          <a:p>
            <a:pPr algn="ctr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Изчислете.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57422" y="1836469"/>
            <a:ext cx="2727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</a:t>
            </a:r>
            <a:r>
              <a:rPr kumimoji="0" lang="bg-BG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+ 34 = </a:t>
            </a:r>
            <a:endParaRPr kumimoji="0" lang="bg-BG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040" y="1841667"/>
            <a:ext cx="164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46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4612" y="2928934"/>
            <a:ext cx="2419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5 + 61 = 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2928934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66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57148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bg-BG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 числови изрази с по-сложно записване. Такива са задачите за извършване на действия във и извън скоби.</a:t>
            </a:r>
            <a:endParaRPr lang="bg-BG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00034" y="2500306"/>
            <a:ext cx="7772400" cy="24288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Трябва да се внимава за последователността на действията при решаването на тези задачи. Първо се извършват действията в скобите, а след това и тези извън тях.</a:t>
            </a: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 е вярното решение?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57 – (25 – 20) = 52</a:t>
            </a:r>
          </a:p>
          <a:p>
            <a:pPr algn="ctr">
              <a:buNone/>
            </a:pPr>
            <a:endParaRPr lang="bg-BG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57 – (25 – 20) = 12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2420888"/>
            <a:ext cx="5256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Разместително и съдружително свойство на събирането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Можем да използваме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скоби: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10 + 12 + 3 = 25</a:t>
            </a:r>
          </a:p>
          <a:p>
            <a:pPr algn="ctr">
              <a:buNone/>
            </a:pPr>
            <a:endParaRPr lang="bg-BG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10 + (12 + 3) = 10 + 15 = 25</a:t>
            </a: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(10 + 12) + 3 = 22 + 3 = 25</a:t>
            </a: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(10 + 3) + 12 = 13 + 12 = 25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Намиране на неизвестно събираемо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196752"/>
            <a:ext cx="5698976" cy="4525963"/>
          </a:xfrm>
        </p:spPr>
        <p:txBody>
          <a:bodyPr/>
          <a:lstStyle/>
          <a:p>
            <a:pPr>
              <a:buNone/>
            </a:pPr>
            <a:r>
              <a:rPr lang="bg-BG" sz="6600" b="1" dirty="0" smtClean="0">
                <a:latin typeface="Times New Roman" pitchFamily="18" charset="0"/>
                <a:cs typeface="Times New Roman" pitchFamily="18" charset="0"/>
              </a:rPr>
              <a:t>□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+ 3 = 55</a:t>
            </a:r>
          </a:p>
          <a:p>
            <a:pPr>
              <a:buNone/>
            </a:pPr>
            <a:r>
              <a:rPr lang="bg-BG" sz="6600" b="1" dirty="0" smtClean="0"/>
              <a:t>□</a:t>
            </a:r>
            <a:r>
              <a:rPr lang="bg-BG" b="1" dirty="0" smtClean="0"/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= 55 – 3</a:t>
            </a:r>
          </a:p>
          <a:p>
            <a:pPr>
              <a:buNone/>
            </a:pPr>
            <a:r>
              <a:rPr lang="bg-BG" sz="6600" b="1" dirty="0"/>
              <a:t>□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 = 52</a:t>
            </a:r>
          </a:p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Проверка: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+ 3 = 55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 фигури: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вадрат;</a:t>
            </a:r>
          </a:p>
          <a:p>
            <a:pPr algn="ctr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риъгълник;</a:t>
            </a:r>
          </a:p>
          <a:p>
            <a:pPr algn="ctr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равоъгълник.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Намиране на обиколката на геометрична фигура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Това е сборът от страните на геометричната фигура.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389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Събиране и изваждане на числата до 100 без преминаване</vt:lpstr>
      <vt:lpstr>PowerPoint Presentation</vt:lpstr>
      <vt:lpstr>Изчислете.</vt:lpstr>
      <vt:lpstr>PowerPoint Presentation</vt:lpstr>
      <vt:lpstr>Кое е вярното решение?</vt:lpstr>
      <vt:lpstr>Разместително и съдружително свойство на събирането</vt:lpstr>
      <vt:lpstr>Намиране на неизвестно събираемо</vt:lpstr>
      <vt:lpstr>Геометрични фигури: </vt:lpstr>
      <vt:lpstr>Намиране на обиколката на геометрична фигура</vt:lpstr>
      <vt:lpstr> Квадрат</vt:lpstr>
      <vt:lpstr>Правоъгълник</vt:lpstr>
      <vt:lpstr>Триъгълник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числата до 100 без преминаване</dc:title>
  <dc:creator>Galya</dc:creator>
  <cp:lastModifiedBy>Диляна Гаджева</cp:lastModifiedBy>
  <cp:revision>25</cp:revision>
  <dcterms:created xsi:type="dcterms:W3CDTF">2018-07-25T07:57:48Z</dcterms:created>
  <dcterms:modified xsi:type="dcterms:W3CDTF">2018-08-21T11:11:07Z</dcterms:modified>
</cp:coreProperties>
</file>