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247B-791C-41C9-8387-0191D4126DC5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C06E-0FB6-4B02-9C8A-8F58693618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247B-791C-41C9-8387-0191D4126DC5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C06E-0FB6-4B02-9C8A-8F58693618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247B-791C-41C9-8387-0191D4126DC5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C06E-0FB6-4B02-9C8A-8F58693618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247B-791C-41C9-8387-0191D4126DC5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C06E-0FB6-4B02-9C8A-8F58693618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247B-791C-41C9-8387-0191D4126DC5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C06E-0FB6-4B02-9C8A-8F58693618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247B-791C-41C9-8387-0191D4126DC5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C06E-0FB6-4B02-9C8A-8F58693618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247B-791C-41C9-8387-0191D4126DC5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C06E-0FB6-4B02-9C8A-8F58693618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247B-791C-41C9-8387-0191D4126DC5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C06E-0FB6-4B02-9C8A-8F58693618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247B-791C-41C9-8387-0191D4126DC5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C06E-0FB6-4B02-9C8A-8F58693618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247B-791C-41C9-8387-0191D4126DC5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C06E-0FB6-4B02-9C8A-8F58693618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247B-791C-41C9-8387-0191D4126DC5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C06E-0FB6-4B02-9C8A-8F58693618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247B-791C-41C9-8387-0191D4126DC5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C06E-0FB6-4B02-9C8A-8F58693618E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c.gergova/ss-2527013" TargetMode="External"/><Relationship Id="rId2" Type="http://schemas.openxmlformats.org/officeDocument/2006/relationships/hyperlink" Target="https://www.mon.bg/bg/219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Събиране и изваждане на многоцифрени числа без преминаване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Галя Караджова, студент- практикант по </a:t>
            </a:r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„</a:t>
            </a:r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Студентски практики“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 и редактира: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Диляна Гаджева, ментор по проекта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>
            <a:noAutofit/>
          </a:bodyPr>
          <a:lstStyle/>
          <a:p>
            <a:r>
              <a:rPr lang="bg-BG" sz="6600" dirty="0" smtClean="0">
                <a:latin typeface="Times New Roman" pitchFamily="18" charset="0"/>
                <a:cs typeface="Times New Roman" pitchFamily="18" charset="0"/>
              </a:rPr>
              <a:t>Намерете обиколките на геометричните фигури</a:t>
            </a:r>
            <a:endParaRPr lang="bg-BG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Страните на правоъгълника са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1232 см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101 см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75777" y="3861048"/>
            <a:ext cx="8392446" cy="1752600"/>
          </a:xfrm>
        </p:spPr>
        <p:txBody>
          <a:bodyPr/>
          <a:lstStyle/>
          <a:p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1232 см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1232 см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101 см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101 см = 2666 см 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Триъгълник със страни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       23 400 м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21 010 м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24 020 м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85786" y="2928934"/>
            <a:ext cx="7429552" cy="1752600"/>
          </a:xfrm>
        </p:spPr>
        <p:txBody>
          <a:bodyPr/>
          <a:lstStyle/>
          <a:p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23 400 м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21 010 м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24 020 м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68 430 м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Намерете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неизвестния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умалител.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1114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1 245 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6000" b="1" dirty="0" smtClean="0"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123</a:t>
            </a:r>
            <a:endParaRPr lang="bg-BG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472" y="4143380"/>
            <a:ext cx="8229600" cy="2400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Проверка :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1 245</a:t>
            </a:r>
            <a:r>
              <a:rPr kumimoji="0" lang="bg-BG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bg-BG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1 122 </a:t>
            </a:r>
            <a:r>
              <a:rPr kumimoji="0" lang="bg-BG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</a:t>
            </a:r>
            <a:r>
              <a:rPr kumimoji="0" lang="bg-BG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123</a:t>
            </a:r>
            <a:endParaRPr kumimoji="0" lang="bg-BG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sz="3200" baseline="0" dirty="0" smtClean="0">
                <a:latin typeface="Times New Roman" pitchFamily="18" charset="0"/>
                <a:cs typeface="Times New Roman" pitchFamily="18" charset="0"/>
              </a:rPr>
              <a:t>123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123</a:t>
            </a:r>
            <a:endParaRPr kumimoji="0" lang="bg-B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2428868"/>
            <a:ext cx="8229600" cy="15761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bg-BG" sz="5400" b="1" dirty="0">
                <a:latin typeface="Times New Roman" pitchFamily="18" charset="0"/>
                <a:cs typeface="Times New Roman" pitchFamily="18" charset="0"/>
              </a:rPr>
              <a:t>□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1 245 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– 123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bg-BG" sz="5800" b="1" dirty="0">
                <a:latin typeface="Times New Roman" pitchFamily="18" charset="0"/>
                <a:cs typeface="Times New Roman" pitchFamily="18" charset="0"/>
              </a:rPr>
              <a:t>□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1 122</a:t>
            </a:r>
            <a:endParaRPr kumimoji="0" lang="bg-B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857364"/>
            <a:ext cx="8229600" cy="2428892"/>
          </a:xfrm>
        </p:spPr>
        <p:txBody>
          <a:bodyPr>
            <a:noAutofit/>
          </a:bodyPr>
          <a:lstStyle/>
          <a:p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Знаем, че ъгълът е геометрична фигура. Знаете ли как се измерва?</a:t>
            </a:r>
            <a:endParaRPr lang="bg-BG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Най-често ъглите се измерват в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градуси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Инструментът, с който се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измерва големината им,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 нарича транспортир.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ÐÐ·Ð¼ÐµÑÐ²Ð°Ð½Ðµ Ð½Ð° ÑÐ³Ð»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143380"/>
            <a:ext cx="4914900" cy="24288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057744" y="4214818"/>
            <a:ext cx="3871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 AOB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– ъгъл от 30</a:t>
            </a:r>
            <a:r>
              <a:rPr lang="bg-BG" sz="2400" baseline="30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(ъгъл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от тридесет градуса)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57744" y="5286388"/>
            <a:ext cx="3871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 BOC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– ъгъл от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bg-BG" sz="2400" baseline="30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(ъгъл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от четиридесет  градуса)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Учебна програма по математика за IV клас</a:t>
            </a:r>
            <a:r>
              <a:rPr lang="ru-RU" dirty="0"/>
              <a:t>, утвърдена със Заповед № РД09-5778 от 22.11.2017 г. на министъра на образованието и науката</a:t>
            </a:r>
            <a:endParaRPr lang="bg-BG" dirty="0"/>
          </a:p>
          <a:p>
            <a:r>
              <a:rPr lang="en-US" dirty="0" smtClean="0">
                <a:hlinkClick r:id="rId3"/>
              </a:rPr>
              <a:t>https://www.slideshare.net</a:t>
            </a:r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184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Събиране и изваждане на многоцифрени числа без преминаване</vt:lpstr>
      <vt:lpstr>Намерете обиколките на геометричните фигури</vt:lpstr>
      <vt:lpstr> Страните на правоъгълника са 1232 см и 101 см. </vt:lpstr>
      <vt:lpstr>Триъгълник със страни        23 400 м, 21 010 м и 24 020 м. </vt:lpstr>
      <vt:lpstr>Намерете неизвестния умалител.</vt:lpstr>
      <vt:lpstr>Знаем, че ъгълът е геометрична фигура. Знаете ли как се измерва?</vt:lpstr>
      <vt:lpstr>Най-често ъглите се измерват в градуси. Инструментът, с който се измерва големината им, се нарича транспортир.</vt:lpstr>
      <vt:lpstr>Източници: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Събиране и изваждане на многоцифрени числа без преминаване</dc:title>
  <dc:creator>Galya</dc:creator>
  <cp:lastModifiedBy>Диляна Гаджева</cp:lastModifiedBy>
  <cp:revision>11</cp:revision>
  <dcterms:created xsi:type="dcterms:W3CDTF">2018-07-25T08:58:48Z</dcterms:created>
  <dcterms:modified xsi:type="dcterms:W3CDTF">2018-08-15T15:26:05Z</dcterms:modified>
</cp:coreProperties>
</file>