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DBEE93E-5354-4220-9A67-F3E7340CC160}" type="datetimeFigureOut">
              <a:rPr lang="bg-BG" smtClean="0"/>
              <a:t>14.4.2020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F49C12B-AFC0-48A1-AE45-896F99641F73}" type="slidenum">
              <a:rPr lang="bg-BG" smtClean="0"/>
              <a:t>‹#›</a:t>
            </a:fld>
            <a:endParaRPr lang="bg-BG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net.bg/bg/materiali" TargetMode="External"/><Relationship Id="rId2" Type="http://schemas.openxmlformats.org/officeDocument/2006/relationships/hyperlink" Target="https://kids-academy.bg/2016/10/11/%D0%BD%D0%B5%D1%82%D0%B8%D0%BA%D0%B5%D1%82-%D0%B4%D0%B5%D1%86%D0%B0%D1%82%D0%B0-%D0%B8-%D0%BE%D0%B1%D1%89%D1%83%D0%B2%D0%B0%D0%BD%D0%B5%D1%82%D0%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z-deteto.bg/netiket-osnovni-pravila,-koito-da-spazvame-onlayn,-za-da-si-prekarame-dobre/16152/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980728"/>
            <a:ext cx="7406640" cy="1472184"/>
          </a:xfrm>
        </p:spPr>
        <p:txBody>
          <a:bodyPr/>
          <a:lstStyle/>
          <a:p>
            <a:pPr algn="ctr"/>
            <a:r>
              <a:rPr lang="bg-BG" b="1" dirty="0" smtClean="0"/>
              <a:t>Нетикет</a:t>
            </a:r>
            <a:endParaRPr lang="bg-B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7406640" cy="175260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bg-BG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или как безопасно да сърфираме в Интернет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732240" y="5661248"/>
            <a:ext cx="2222064" cy="744488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bg-BG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Ралица Колева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2776"/>
            <a:ext cx="7384864" cy="4835624"/>
          </a:xfrm>
        </p:spPr>
        <p:txBody>
          <a:bodyPr/>
          <a:lstStyle/>
          <a:p>
            <a:pPr algn="just">
              <a:buNone/>
            </a:pPr>
            <a:r>
              <a:rPr lang="bg-BG" dirty="0" smtClean="0"/>
              <a:t>	Почти  всеки от нас има таблет</a:t>
            </a:r>
            <a:r>
              <a:rPr lang="bg-BG" dirty="0" smtClean="0"/>
              <a:t>, смартфон </a:t>
            </a:r>
            <a:r>
              <a:rPr lang="bg-BG" dirty="0" smtClean="0"/>
              <a:t>или лаптоп. Все модерни устройства, с които имаме достъп до информация, играем или просто “стоим” в социалните мрежи. </a:t>
            </a:r>
          </a:p>
          <a:p>
            <a:pPr>
              <a:buNone/>
            </a:pPr>
            <a:r>
              <a:rPr lang="bg-BG" dirty="0" smtClean="0"/>
              <a:t>	Но дали знаем какво е безопасно  в Интернет и какво не?</a:t>
            </a:r>
          </a:p>
          <a:p>
            <a:pPr>
              <a:buNone/>
            </a:pPr>
            <a:r>
              <a:rPr lang="bg-BG" dirty="0" smtClean="0"/>
              <a:t> </a:t>
            </a:r>
            <a:endParaRPr lang="bg-B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Ето правилата, които спазвам аз: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 algn="just">
              <a:buAutoNum type="arabicPeriod"/>
            </a:pPr>
            <a:r>
              <a:rPr lang="ru-RU" dirty="0" smtClean="0"/>
              <a:t>Никога не забравям, че тези, с които общувам онлайн, са истински хора с истински чувства.</a:t>
            </a:r>
          </a:p>
          <a:p>
            <a:pPr marL="596646" indent="-514350" algn="just">
              <a:buAutoNum type="arabicPeriod"/>
            </a:pPr>
            <a:r>
              <a:rPr lang="ru-RU" dirty="0" smtClean="0"/>
              <a:t>Когато искам да посетя нов </a:t>
            </a:r>
            <a:r>
              <a:rPr lang="ru-RU" dirty="0" smtClean="0"/>
              <a:t>сайт, </a:t>
            </a:r>
            <a:r>
              <a:rPr lang="ru-RU" dirty="0" smtClean="0"/>
              <a:t>се допитвам до родителите си.</a:t>
            </a:r>
          </a:p>
          <a:p>
            <a:pPr marL="596646" indent="-514350" algn="just">
              <a:buAutoNum type="arabicPeriod"/>
            </a:pPr>
            <a:r>
              <a:rPr lang="ru-RU" dirty="0" smtClean="0"/>
              <a:t>Когато </a:t>
            </a:r>
            <a:r>
              <a:rPr lang="ru-RU" dirty="0" smtClean="0"/>
              <a:t>видя </a:t>
            </a:r>
            <a:r>
              <a:rPr lang="ru-RU" dirty="0" smtClean="0"/>
              <a:t>нещо интересно, го препращам на познатите си, които биха се заинтересували, не на всички </a:t>
            </a:r>
            <a:r>
              <a:rPr lang="ru-RU" dirty="0" smtClean="0">
                <a:sym typeface="Wingdings"/>
              </a:rPr>
              <a:t>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Ето правилата, които спазвам аз: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 algn="just">
              <a:buFont typeface="+mj-lt"/>
              <a:buAutoNum type="arabicPeriod" startAt="4"/>
            </a:pPr>
            <a:r>
              <a:rPr lang="bg-BG" dirty="0" smtClean="0"/>
              <a:t>Не използвам само големи букви, защото това е равносилно на крещене в реалния живот.</a:t>
            </a:r>
          </a:p>
          <a:p>
            <a:pPr marL="596646" indent="-514350" algn="just">
              <a:buFont typeface="+mj-lt"/>
              <a:buAutoNum type="arabicPeriod" startAt="4"/>
            </a:pPr>
            <a:r>
              <a:rPr lang="bg-BG" dirty="0" smtClean="0"/>
              <a:t>Никога не давам адрес или друга лична информация онлайн.</a:t>
            </a:r>
          </a:p>
          <a:p>
            <a:pPr marL="596646" indent="-514350" algn="just">
              <a:buFont typeface="+mj-lt"/>
              <a:buAutoNum type="arabicPeriod" startAt="4"/>
            </a:pPr>
            <a:r>
              <a:rPr lang="bg-BG" dirty="0" smtClean="0"/>
              <a:t>И винаги говоря с родителите си за това какво правя в Интернет, с кого говоря и  как се чувствам.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bg-BG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Е това е!</a:t>
            </a:r>
          </a:p>
          <a:p>
            <a:pPr algn="ctr">
              <a:buNone/>
            </a:pPr>
            <a:r>
              <a:rPr lang="bg-BG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Надявам се да ти е било полезно.</a:t>
            </a:r>
          </a:p>
          <a:p>
            <a:pPr algn="ctr">
              <a:buNone/>
            </a:pPr>
            <a:r>
              <a:rPr lang="bg-BG" dirty="0" smtClean="0">
                <a:sym typeface="Wingdings"/>
              </a:rPr>
              <a:t></a:t>
            </a:r>
            <a:endParaRPr lang="bg-B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Използвани 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100" dirty="0" smtClean="0">
                <a:hlinkClick r:id="rId2"/>
              </a:rPr>
              <a:t>https://kids-academy.bg/2016/10/11/%D0%BD%D0%B5%D1%82%D0%B8%D0%BA%D0%B5%D1%82-%D0%B4%D0%B5%D1%86%D0%B0%D1%82%D0%B0-%D0%B8-%D0%BE%D0%B1%D1%89%D1%83%D0%B2%D0%B0%D0%BD%D0%B5%D1%82%D0%BE</a:t>
            </a:r>
            <a:endParaRPr lang="bg-BG" sz="1100" dirty="0" smtClean="0"/>
          </a:p>
          <a:p>
            <a:r>
              <a:rPr lang="en-US" sz="1100" dirty="0" smtClean="0">
                <a:hlinkClick r:id="rId3"/>
              </a:rPr>
              <a:t>https://www.safenet.bg/bg/materiali#%D0%B2%D0%B8%D0%B4%D0%B5%D0%BE</a:t>
            </a:r>
            <a:endParaRPr lang="bg-BG" sz="1100" dirty="0" smtClean="0"/>
          </a:p>
          <a:p>
            <a:r>
              <a:rPr lang="en-US" sz="1100" dirty="0" smtClean="0">
                <a:hlinkClick r:id="rId4"/>
              </a:rPr>
              <a:t>http://www.az-deteto.bg/netiket-osnovni-pravila,-koito-da-spazvame-onlayn,-za-da-si-prekarame-dobre/16152/view.html</a:t>
            </a:r>
            <a:endParaRPr lang="bg-BG" sz="1100" dirty="0" smtClean="0"/>
          </a:p>
          <a:p>
            <a:pPr>
              <a:buNone/>
            </a:pPr>
            <a:endParaRPr lang="bg-BG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163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Corbel</vt:lpstr>
      <vt:lpstr>Gill Sans MT</vt:lpstr>
      <vt:lpstr>Verdana</vt:lpstr>
      <vt:lpstr>Wingdings</vt:lpstr>
      <vt:lpstr>Wingdings 2</vt:lpstr>
      <vt:lpstr>Solstice</vt:lpstr>
      <vt:lpstr>Нетикет</vt:lpstr>
      <vt:lpstr>PowerPoint Presentation</vt:lpstr>
      <vt:lpstr>Ето правилата, които спазвам аз:</vt:lpstr>
      <vt:lpstr>Ето правилата, които спазвам аз:</vt:lpstr>
      <vt:lpstr>PowerPoint Presentation</vt:lpstr>
      <vt:lpstr>Използвани източници: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Katya</dc:creator>
  <cp:lastModifiedBy>gadjeva</cp:lastModifiedBy>
  <cp:revision>6</cp:revision>
  <dcterms:created xsi:type="dcterms:W3CDTF">2020-04-07T14:34:14Z</dcterms:created>
  <dcterms:modified xsi:type="dcterms:W3CDTF">2020-04-14T16:31:48Z</dcterms:modified>
</cp:coreProperties>
</file>