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59" r:id="rId7"/>
    <p:sldId id="267" r:id="rId8"/>
    <p:sldId id="266" r:id="rId9"/>
    <p:sldId id="268" r:id="rId10"/>
    <p:sldId id="257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24AB0-EE23-47CE-93EA-7081FACFCF58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FD7D0-142B-4786-B664-54D6B71634E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159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D7D0-142B-4786-B664-54D6B71634E7}" type="slidenum">
              <a:rPr lang="bg-BG" smtClean="0"/>
              <a:t>9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5384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8368-82C3-41BC-B68A-BF582BC38043}" type="datetimeFigureOut">
              <a:rPr lang="bg-BG" smtClean="0"/>
              <a:t>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21B7-B029-43A8-9158-27C2F9EAD7D6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n.bg/bg/199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72400" cy="1470025"/>
          </a:xfrm>
        </p:spPr>
        <p:txBody>
          <a:bodyPr/>
          <a:lstStyle/>
          <a:p>
            <a:r>
              <a:rPr lang="bg-BG" dirty="0" smtClean="0"/>
              <a:t>Прилагателни имена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888" y="4286256"/>
            <a:ext cx="5408680" cy="2214578"/>
          </a:xfrm>
        </p:spPr>
        <p:txBody>
          <a:bodyPr>
            <a:normAutofit fontScale="85000" lnSpcReduction="10000"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Илияна Иванова, студент-практикант по проект „Студентски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0" y="1214422"/>
            <a:ext cx="4877714" cy="535785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български език и литература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II клас в сила от учебната 2017/2018 година</a:t>
            </a:r>
            <a:r>
              <a:rPr lang="ru-RU" dirty="0">
                <a:solidFill>
                  <a:srgbClr val="333333"/>
                </a:solidFill>
              </a:rPr>
              <a:t>, </a:t>
            </a:r>
            <a:r>
              <a:rPr lang="ru-RU" dirty="0" smtClean="0">
                <a:solidFill>
                  <a:srgbClr val="333333"/>
                </a:solidFill>
              </a:rPr>
              <a:t>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РД09-300 от 17.03.2016 г</a:t>
            </a:r>
            <a:r>
              <a:rPr lang="ru-RU" dirty="0" smtClean="0">
                <a:solidFill>
                  <a:srgbClr val="333333"/>
                </a:solidFill>
              </a:rPr>
              <a:t>. на МОН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1880" y="274638"/>
            <a:ext cx="5194920" cy="544037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Прилагателното име е дума, с която се назовава признак, качество или свойство на предмет, явление или др. (назовани със съществителни имена). 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274638"/>
            <a:ext cx="5365830" cy="6154758"/>
          </a:xfrm>
        </p:spPr>
        <p:txBody>
          <a:bodyPr>
            <a:normAutofit fontScale="90000"/>
          </a:bodyPr>
          <a:lstStyle/>
          <a:p>
            <a:r>
              <a:rPr lang="ru-RU" dirty="0"/>
              <a:t>П</a:t>
            </a:r>
            <a:r>
              <a:rPr lang="ru-RU" dirty="0" smtClean="0"/>
              <a:t>рилагателните имена обикновено не се употребяват самостоятелно в речта, а в съчетание със съществителни имена, като назовават и определят заедно с тях различни обекти.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5472122" cy="6297634"/>
          </a:xfrm>
        </p:spPr>
        <p:txBody>
          <a:bodyPr>
            <a:normAutofit/>
          </a:bodyPr>
          <a:lstStyle/>
          <a:p>
            <a:r>
              <a:rPr lang="ru-RU" dirty="0" smtClean="0"/>
              <a:t>Прилагателните имена притежават род и число, които се съгласуват със съществителното име.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44" y="274638"/>
            <a:ext cx="4972056" cy="5940444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+mn-lt"/>
                <a:cs typeface="Times New Roman" pitchFamily="18" charset="0"/>
              </a:rPr>
              <a:t>Прилагателното име приема рода на съществителното име, което пояснява (мъжки, женски или среден род). </a:t>
            </a:r>
            <a:endParaRPr lang="bg-BG" sz="40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43306" y="274638"/>
            <a:ext cx="5043494" cy="5083188"/>
          </a:xfrm>
        </p:spPr>
        <p:txBody>
          <a:bodyPr>
            <a:normAutofit/>
          </a:bodyPr>
          <a:lstStyle/>
          <a:p>
            <a:r>
              <a:rPr lang="ru-RU" dirty="0" smtClean="0"/>
              <a:t>Прилагателните имена могат да се членуват и степенуват.</a:t>
            </a:r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240" y="274638"/>
            <a:ext cx="5543560" cy="3154362"/>
          </a:xfrm>
        </p:spPr>
        <p:txBody>
          <a:bodyPr>
            <a:normAutofit/>
          </a:bodyPr>
          <a:lstStyle/>
          <a:p>
            <a:r>
              <a:rPr lang="bg-BG" dirty="0" smtClean="0"/>
              <a:t>Мъжки род на прилагателното име</a:t>
            </a:r>
            <a:endParaRPr lang="bg-BG" dirty="0"/>
          </a:p>
        </p:txBody>
      </p:sp>
      <p:sp>
        <p:nvSpPr>
          <p:cNvPr id="3" name="TextBox 2"/>
          <p:cNvSpPr txBox="1"/>
          <p:nvPr/>
        </p:nvSpPr>
        <p:spPr>
          <a:xfrm>
            <a:off x="4499992" y="3068960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бял</a:t>
            </a:r>
          </a:p>
          <a:p>
            <a:r>
              <a:rPr lang="bg-BG" sz="2800" dirty="0" smtClean="0"/>
              <a:t>син</a:t>
            </a:r>
          </a:p>
          <a:p>
            <a:r>
              <a:rPr lang="bg-BG" sz="2800" dirty="0" smtClean="0"/>
              <a:t>голям</a:t>
            </a:r>
          </a:p>
          <a:p>
            <a:r>
              <a:rPr lang="bg-BG" sz="2800" dirty="0" smtClean="0"/>
              <a:t>работлив</a:t>
            </a:r>
          </a:p>
          <a:p>
            <a:r>
              <a:rPr lang="bg-BG" sz="2800" dirty="0" smtClean="0"/>
              <a:t>старателен</a:t>
            </a:r>
            <a:endParaRPr lang="bg-BG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692696"/>
            <a:ext cx="6236634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Женски род на прилагателното име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2420888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бяла</a:t>
            </a:r>
          </a:p>
          <a:p>
            <a:r>
              <a:rPr lang="bg-BG" sz="2800" dirty="0" smtClean="0"/>
              <a:t>синя</a:t>
            </a:r>
          </a:p>
          <a:p>
            <a:r>
              <a:rPr lang="bg-BG" sz="2800" dirty="0" smtClean="0"/>
              <a:t>голяма</a:t>
            </a:r>
          </a:p>
          <a:p>
            <a:r>
              <a:rPr lang="bg-BG" sz="2800" dirty="0" smtClean="0"/>
              <a:t>работлива</a:t>
            </a:r>
          </a:p>
          <a:p>
            <a:r>
              <a:rPr lang="bg-BG" sz="2800" dirty="0" smtClean="0"/>
              <a:t>старателна</a:t>
            </a:r>
            <a:endParaRPr lang="bg-BG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764704"/>
            <a:ext cx="6176242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Среден род на прилагателното име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4427984" y="2636912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бяло</a:t>
            </a:r>
          </a:p>
          <a:p>
            <a:r>
              <a:rPr lang="bg-BG" sz="2800" dirty="0" smtClean="0"/>
              <a:t>синьо</a:t>
            </a:r>
          </a:p>
          <a:p>
            <a:r>
              <a:rPr lang="bg-BG" sz="2800" dirty="0" smtClean="0"/>
              <a:t>голямо</a:t>
            </a:r>
          </a:p>
          <a:p>
            <a:r>
              <a:rPr lang="bg-BG" sz="2800" dirty="0" smtClean="0"/>
              <a:t>работливо</a:t>
            </a:r>
          </a:p>
          <a:p>
            <a:r>
              <a:rPr lang="bg-BG" sz="2800" dirty="0" smtClean="0"/>
              <a:t>старателно</a:t>
            </a:r>
            <a:endParaRPr lang="bg-BG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180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Прилагателни имена</vt:lpstr>
      <vt:lpstr>Прилагателното име е дума, с която се назовава признак, качество или свойство на предмет, явление или др. (назовани със съществителни имена). </vt:lpstr>
      <vt:lpstr>Прилагателните имена обикновено не се употребяват самостоятелно в речта, а в съчетание със съществителни имена, като назовават и определят заедно с тях различни обекти.</vt:lpstr>
      <vt:lpstr>Прилагателните имена притежават род и число, които се съгласуват със съществителното име.</vt:lpstr>
      <vt:lpstr>Прилагателното име приема рода на съществителното име, което пояснява (мъжки, женски или среден род). </vt:lpstr>
      <vt:lpstr>Прилагателните имена могат да се членуват и степенуват.</vt:lpstr>
      <vt:lpstr>Мъжки род на прилагателното име</vt:lpstr>
      <vt:lpstr>Женски род на прилагателното име</vt:lpstr>
      <vt:lpstr>Среден род на прилагателното име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Прилагателни имена</dc:title>
  <dc:creator>Galya</dc:creator>
  <cp:lastModifiedBy>Диляна Гаджева</cp:lastModifiedBy>
  <cp:revision>12</cp:revision>
  <dcterms:created xsi:type="dcterms:W3CDTF">2018-07-17T19:56:45Z</dcterms:created>
  <dcterms:modified xsi:type="dcterms:W3CDTF">2018-08-01T12:18:17Z</dcterms:modified>
</cp:coreProperties>
</file>