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eliko-tarnovo.net/tarnovo/wp-content/uploads/2009/06/pic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bg-BG" b="1"/>
              <a:t>22 МАРТ – ОФИЦИАЛНИЯТ ПРАЗНИК НА ВЕЛИКО ТЪРНОВО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bg-BG" dirty="0"/>
              <a:t>Празникът на Велико Търново се свързва с победата на цар Иван Асен ІІ над </a:t>
            </a:r>
            <a:r>
              <a:rPr lang="bg-BG" dirty="0" err="1"/>
              <a:t>епирския</a:t>
            </a:r>
            <a:r>
              <a:rPr lang="bg-BG" dirty="0"/>
              <a:t> деспот Теодор </a:t>
            </a:r>
            <a:r>
              <a:rPr lang="bg-BG" dirty="0" err="1"/>
              <a:t>Комнин</a:t>
            </a:r>
            <a:r>
              <a:rPr lang="bg-BG" dirty="0"/>
              <a:t> в битката при Клокотница на 22 март (9 март ст. ст</a:t>
            </a:r>
            <a:r>
              <a:rPr lang="bg-BG" dirty="0" smtClean="0"/>
              <a:t>.) 1230 </a:t>
            </a:r>
            <a:r>
              <a:rPr lang="bg-BG" dirty="0"/>
              <a:t>г., както и с деня на Св. Четиридесет мъченици.</a:t>
            </a:r>
            <a:br>
              <a:rPr lang="bg-BG" dirty="0"/>
            </a:br>
            <a:endParaRPr lang="bg-BG" dirty="0"/>
          </a:p>
        </p:txBody>
      </p:sp>
      <p:pic>
        <p:nvPicPr>
          <p:cNvPr id="4" name="Контейнер за съдържание 3" descr="pic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731" y="888721"/>
            <a:ext cx="2000250" cy="149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179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 txBox="1">
            <a:spLocks noGrp="1"/>
          </p:cNvSpPr>
          <p:nvPr>
            <p:ph type="body" idx="1"/>
          </p:nvPr>
        </p:nvSpPr>
        <p:spPr>
          <a:xfrm>
            <a:off x="923109" y="1071563"/>
            <a:ext cx="8534400" cy="461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85750" lvl="0" indent="-28575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80"/>
              <a:buChar char="▶"/>
            </a:pPr>
            <a:r>
              <a:rPr lang="bg-BG" dirty="0">
                <a:solidFill>
                  <a:schemeClr val="dk1"/>
                </a:solidFill>
              </a:rPr>
              <a:t>Първите сведения за честването на 22 март като празник на Велико Търново се срещат още през 1879 г. Тогава се провежда празник на търновското гражданство в храма “Св. Четиридесет мъченици”, състоял се на 9 </a:t>
            </a:r>
            <a:r>
              <a:rPr lang="bg-BG" dirty="0" smtClean="0">
                <a:solidFill>
                  <a:schemeClr val="dk1"/>
                </a:solidFill>
              </a:rPr>
              <a:t>март. </a:t>
            </a:r>
            <a:r>
              <a:rPr lang="bg-BG" dirty="0">
                <a:solidFill>
                  <a:schemeClr val="dk1"/>
                </a:solidFill>
              </a:rPr>
              <a:t>На отслужената литургия присъстват императорският комисар княз Дондуков-</a:t>
            </a:r>
            <a:r>
              <a:rPr lang="bg-BG" dirty="0" err="1">
                <a:solidFill>
                  <a:schemeClr val="dk1"/>
                </a:solidFill>
              </a:rPr>
              <a:t>Корсаков</a:t>
            </a:r>
            <a:r>
              <a:rPr lang="bg-BG" dirty="0">
                <a:solidFill>
                  <a:schemeClr val="dk1"/>
                </a:solidFill>
              </a:rPr>
              <a:t>, войската, висши чиновници и духовници, народни представители от провеждащото се по това време в града Учредително събрание, много граждани. За първи път след петвековното робство не само търновци, но и цялото народно представителство, засвидетелстват почит към миналото. Оттогава до 1944 г. денят на Светите четиридесет мъченици ежегодно се празнува като ден на Търново и празник на Търновския гарнизон.</a:t>
            </a:r>
            <a:endParaRPr dirty="0"/>
          </a:p>
          <a:p>
            <a:pPr marL="285750" lvl="0" indent="-191770" algn="just" rtl="0">
              <a:lnSpc>
                <a:spcPct val="90000"/>
              </a:lnSpc>
              <a:spcBef>
                <a:spcPts val="970"/>
              </a:spcBef>
              <a:spcAft>
                <a:spcPts val="0"/>
              </a:spcAft>
              <a:buSzPts val="1480"/>
              <a:buNone/>
            </a:pPr>
            <a:endParaRPr sz="185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bg-BG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13422" cy="6858001"/>
          </a:xfrm>
        </p:spPr>
      </p:pic>
    </p:spTree>
    <p:extLst>
      <p:ext uri="{BB962C8B-B14F-4D97-AF65-F5344CB8AC3E}">
        <p14:creationId xmlns:p14="http://schemas.microsoft.com/office/powerpoint/2010/main" val="338743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Изготвил </a:t>
            </a:r>
            <a:r>
              <a:rPr lang="bg-B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g-B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Ивайло </a:t>
            </a:r>
            <a:r>
              <a:rPr lang="bg-BG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Димитров, </a:t>
            </a:r>
            <a:r>
              <a:rPr lang="bg-BG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bg-B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cap="none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bg-BG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4.б </a:t>
            </a:r>
            <a:r>
              <a:rPr lang="bg-BG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bg-B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ОУ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Петко Рачев Славейков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bg-BG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bg-B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 Търново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bg-BG" dirty="0">
                <a:solidFill>
                  <a:schemeClr val="bg1"/>
                </a:solidFill>
              </a:rPr>
              <a:t>След 9 септември 1944 г. празникът не се чества. За възстановяването му определена заслуга имат будните жители на квартал “Асенов”, които през 1970 г. го празнуват в църквата “Св. Четиридесет мъченици” под наслов “Мой любим квартал”. През 1984 г. тяхната идея е подкрепена от великотърновската общественост, която и до днес на 22 март отбелязва с няколкодневна програма празника на славния си град.</a:t>
            </a:r>
          </a:p>
          <a:p>
            <a:r>
              <a:rPr lang="bg-BG" dirty="0">
                <a:solidFill>
                  <a:schemeClr val="bg1"/>
                </a:solidFill>
              </a:rPr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4681335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гмент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Сегмент</vt:lpstr>
      <vt:lpstr>22 МАРТ – ОФИЦИАЛНИЯТ ПРАЗНИК НА ВЕЛИКО ТЪРНОВО</vt:lpstr>
      <vt:lpstr>Празникът на Велико Търново се свързва с победата на цар Иван Асен ІІ над епирския деспот Теодор Комнин в битката при Клокотница на 22 март (9 март ст. ст.) 1230 г., както и с деня на Св. Четиридесет мъченици. </vt:lpstr>
      <vt:lpstr>PowerPoint Presentation</vt:lpstr>
      <vt:lpstr>PowerPoint Presentation</vt:lpstr>
      <vt:lpstr>Изготвил –Ивайло Димитров, ученик от 4.б клас, ОУ “ Петко Рачев Славейков” , гр. Велико Търново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МАРТ – ОФИЦИАЛНИЯТ ПРАЗНИК НА ВЕЛИКО ТЪРНОВО</dc:title>
  <dc:creator>Диляна Гаджева</dc:creator>
  <cp:lastModifiedBy>gadjeva</cp:lastModifiedBy>
  <cp:revision>2</cp:revision>
  <dcterms:modified xsi:type="dcterms:W3CDTF">2020-04-14T13:36:58Z</dcterms:modified>
</cp:coreProperties>
</file>