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087E4-57AF-480B-B737-46AE7B398E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08DB2-D0BA-4E5A-9C42-AA8144DCCF3D}">
      <dgm:prSet/>
      <dgm:spPr/>
      <dgm:t>
        <a:bodyPr/>
        <a:lstStyle/>
        <a:p>
          <a:r>
            <a:rPr lang="bg-BG" dirty="0"/>
            <a:t>Планиране</a:t>
          </a:r>
          <a:endParaRPr lang="en-US" dirty="0"/>
        </a:p>
      </dgm:t>
    </dgm:pt>
    <dgm:pt modelId="{ABF5EF5F-0D2E-4DBB-8782-B968137431BE}" type="parTrans" cxnId="{6F994FB9-94FF-4167-8155-940D63768EF0}">
      <dgm:prSet/>
      <dgm:spPr/>
      <dgm:t>
        <a:bodyPr/>
        <a:lstStyle/>
        <a:p>
          <a:endParaRPr lang="en-US"/>
        </a:p>
      </dgm:t>
    </dgm:pt>
    <dgm:pt modelId="{FB41815C-413C-4DC9-BAC9-4FACB01412CA}" type="sibTrans" cxnId="{6F994FB9-94FF-4167-8155-940D63768EF0}">
      <dgm:prSet/>
      <dgm:spPr/>
      <dgm:t>
        <a:bodyPr/>
        <a:lstStyle/>
        <a:p>
          <a:endParaRPr lang="en-US"/>
        </a:p>
      </dgm:t>
    </dgm:pt>
    <dgm:pt modelId="{991D1FE7-B856-4B95-8F63-0BA81FB400D5}">
      <dgm:prSet/>
      <dgm:spPr/>
      <dgm:t>
        <a:bodyPr/>
        <a:lstStyle/>
        <a:p>
          <a:r>
            <a:rPr lang="bg-BG" dirty="0" smtClean="0"/>
            <a:t>Организиране</a:t>
          </a:r>
          <a:endParaRPr lang="en-US" dirty="0"/>
        </a:p>
      </dgm:t>
    </dgm:pt>
    <dgm:pt modelId="{0567B282-571D-477E-82EE-CF3594C9D428}" type="parTrans" cxnId="{1C024F9E-A715-4071-B2E9-1A55525C45CE}">
      <dgm:prSet/>
      <dgm:spPr/>
      <dgm:t>
        <a:bodyPr/>
        <a:lstStyle/>
        <a:p>
          <a:endParaRPr lang="en-US"/>
        </a:p>
      </dgm:t>
    </dgm:pt>
    <dgm:pt modelId="{9D41DF1A-9A8A-4A84-90A7-A643113166C1}" type="sibTrans" cxnId="{1C024F9E-A715-4071-B2E9-1A55525C45CE}">
      <dgm:prSet/>
      <dgm:spPr/>
      <dgm:t>
        <a:bodyPr/>
        <a:lstStyle/>
        <a:p>
          <a:endParaRPr lang="en-US"/>
        </a:p>
      </dgm:t>
    </dgm:pt>
    <dgm:pt modelId="{6C2676A2-DFE9-4B4B-A662-13239EC2B114}">
      <dgm:prSet/>
      <dgm:spPr/>
      <dgm:t>
        <a:bodyPr/>
        <a:lstStyle/>
        <a:p>
          <a:r>
            <a:rPr lang="bg-BG"/>
            <a:t>Представяне</a:t>
          </a:r>
          <a:endParaRPr lang="en-US"/>
        </a:p>
      </dgm:t>
    </dgm:pt>
    <dgm:pt modelId="{F97ED6E3-EC37-4D21-A6B8-A36E45085365}" type="parTrans" cxnId="{474B6876-3CFF-42D0-ACD4-4DAC607D223D}">
      <dgm:prSet/>
      <dgm:spPr/>
      <dgm:t>
        <a:bodyPr/>
        <a:lstStyle/>
        <a:p>
          <a:endParaRPr lang="en-US"/>
        </a:p>
      </dgm:t>
    </dgm:pt>
    <dgm:pt modelId="{30EB6A82-9505-4D20-8254-E498FB4CF6CA}" type="sibTrans" cxnId="{474B6876-3CFF-42D0-ACD4-4DAC607D223D}">
      <dgm:prSet/>
      <dgm:spPr/>
      <dgm:t>
        <a:bodyPr/>
        <a:lstStyle/>
        <a:p>
          <a:endParaRPr lang="en-US"/>
        </a:p>
      </dgm:t>
    </dgm:pt>
    <dgm:pt modelId="{EFE3A266-87D9-49C1-81CE-A3C14D2E7013}" type="pres">
      <dgm:prSet presAssocID="{A88087E4-57AF-480B-B737-46AE7B398E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E0F5863-FD73-49B4-893E-AC195492241A}" type="pres">
      <dgm:prSet presAssocID="{4EE08DB2-D0BA-4E5A-9C42-AA8144DCCF3D}" presName="parentLin" presStyleCnt="0"/>
      <dgm:spPr/>
    </dgm:pt>
    <dgm:pt modelId="{3E3B862F-8209-4B8A-A022-8A10B5437DD1}" type="pres">
      <dgm:prSet presAssocID="{4EE08DB2-D0BA-4E5A-9C42-AA8144DCCF3D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FDD76ED6-66A2-48FB-B987-845BDBD88A00}" type="pres">
      <dgm:prSet presAssocID="{4EE08DB2-D0BA-4E5A-9C42-AA8144DCCF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9D0A9BF-1C5A-4D0D-987F-AF1C148A8D2A}" type="pres">
      <dgm:prSet presAssocID="{4EE08DB2-D0BA-4E5A-9C42-AA8144DCCF3D}" presName="negativeSpace" presStyleCnt="0"/>
      <dgm:spPr/>
    </dgm:pt>
    <dgm:pt modelId="{FCB96E16-83CB-4845-B925-2C594A57D5EA}" type="pres">
      <dgm:prSet presAssocID="{4EE08DB2-D0BA-4E5A-9C42-AA8144DCCF3D}" presName="childText" presStyleLbl="conFgAcc1" presStyleIdx="0" presStyleCnt="3">
        <dgm:presLayoutVars>
          <dgm:bulletEnabled val="1"/>
        </dgm:presLayoutVars>
      </dgm:prSet>
      <dgm:spPr/>
    </dgm:pt>
    <dgm:pt modelId="{6695F618-3933-4D04-8F97-A7F2AD2E471C}" type="pres">
      <dgm:prSet presAssocID="{FB41815C-413C-4DC9-BAC9-4FACB01412CA}" presName="spaceBetweenRectangles" presStyleCnt="0"/>
      <dgm:spPr/>
    </dgm:pt>
    <dgm:pt modelId="{465BFE57-EB75-4E76-8C65-296BC018B9A9}" type="pres">
      <dgm:prSet presAssocID="{991D1FE7-B856-4B95-8F63-0BA81FB400D5}" presName="parentLin" presStyleCnt="0"/>
      <dgm:spPr/>
    </dgm:pt>
    <dgm:pt modelId="{CE36FA29-601D-431D-8EC9-68842986BD43}" type="pres">
      <dgm:prSet presAssocID="{991D1FE7-B856-4B95-8F63-0BA81FB400D5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0F6C60E5-1E82-4FAB-A593-2D2B987CA2E1}" type="pres">
      <dgm:prSet presAssocID="{991D1FE7-B856-4B95-8F63-0BA81FB400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381FF77-F7C4-42FE-AA03-6A9A13272081}" type="pres">
      <dgm:prSet presAssocID="{991D1FE7-B856-4B95-8F63-0BA81FB400D5}" presName="negativeSpace" presStyleCnt="0"/>
      <dgm:spPr/>
    </dgm:pt>
    <dgm:pt modelId="{72FA101D-9BAB-4278-BA77-DC55D0642AB0}" type="pres">
      <dgm:prSet presAssocID="{991D1FE7-B856-4B95-8F63-0BA81FB400D5}" presName="childText" presStyleLbl="conFgAcc1" presStyleIdx="1" presStyleCnt="3">
        <dgm:presLayoutVars>
          <dgm:bulletEnabled val="1"/>
        </dgm:presLayoutVars>
      </dgm:prSet>
      <dgm:spPr/>
    </dgm:pt>
    <dgm:pt modelId="{2E1131A2-8CF2-412E-9212-71214784CE5B}" type="pres">
      <dgm:prSet presAssocID="{9D41DF1A-9A8A-4A84-90A7-A643113166C1}" presName="spaceBetweenRectangles" presStyleCnt="0"/>
      <dgm:spPr/>
    </dgm:pt>
    <dgm:pt modelId="{4123824E-80F8-4D61-8CC9-BAF9355CD071}" type="pres">
      <dgm:prSet presAssocID="{6C2676A2-DFE9-4B4B-A662-13239EC2B114}" presName="parentLin" presStyleCnt="0"/>
      <dgm:spPr/>
    </dgm:pt>
    <dgm:pt modelId="{88BA69B5-B496-4EB8-B0C7-CC6FB051F5CD}" type="pres">
      <dgm:prSet presAssocID="{6C2676A2-DFE9-4B4B-A662-13239EC2B114}" presName="parentLeftMargin" presStyleLbl="node1" presStyleIdx="1" presStyleCnt="3"/>
      <dgm:spPr/>
      <dgm:t>
        <a:bodyPr/>
        <a:lstStyle/>
        <a:p>
          <a:endParaRPr lang="bg-BG"/>
        </a:p>
      </dgm:t>
    </dgm:pt>
    <dgm:pt modelId="{84AECB8D-58D4-4D43-9E0B-6DB0C2A717BF}" type="pres">
      <dgm:prSet presAssocID="{6C2676A2-DFE9-4B4B-A662-13239EC2B1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B88DAEF-A84C-4C71-A4C2-AA30D0F23572}" type="pres">
      <dgm:prSet presAssocID="{6C2676A2-DFE9-4B4B-A662-13239EC2B114}" presName="negativeSpace" presStyleCnt="0"/>
      <dgm:spPr/>
    </dgm:pt>
    <dgm:pt modelId="{BDD2D03C-EF0A-4CCE-8C1A-597BE37E359C}" type="pres">
      <dgm:prSet presAssocID="{6C2676A2-DFE9-4B4B-A662-13239EC2B1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0A26D9-8551-4624-9AD4-8231F0C03A07}" type="presOf" srcId="{991D1FE7-B856-4B95-8F63-0BA81FB400D5}" destId="{0F6C60E5-1E82-4FAB-A593-2D2B987CA2E1}" srcOrd="1" destOrd="0" presId="urn:microsoft.com/office/officeart/2005/8/layout/list1"/>
    <dgm:cxn modelId="{6F994FB9-94FF-4167-8155-940D63768EF0}" srcId="{A88087E4-57AF-480B-B737-46AE7B398E01}" destId="{4EE08DB2-D0BA-4E5A-9C42-AA8144DCCF3D}" srcOrd="0" destOrd="0" parTransId="{ABF5EF5F-0D2E-4DBB-8782-B968137431BE}" sibTransId="{FB41815C-413C-4DC9-BAC9-4FACB01412CA}"/>
    <dgm:cxn modelId="{8AA15756-F333-4978-9914-7511B12C21F0}" type="presOf" srcId="{A88087E4-57AF-480B-B737-46AE7B398E01}" destId="{EFE3A266-87D9-49C1-81CE-A3C14D2E7013}" srcOrd="0" destOrd="0" presId="urn:microsoft.com/office/officeart/2005/8/layout/list1"/>
    <dgm:cxn modelId="{B39CB99E-D63E-4616-8116-51FEE6615D28}" type="presOf" srcId="{991D1FE7-B856-4B95-8F63-0BA81FB400D5}" destId="{CE36FA29-601D-431D-8EC9-68842986BD43}" srcOrd="0" destOrd="0" presId="urn:microsoft.com/office/officeart/2005/8/layout/list1"/>
    <dgm:cxn modelId="{025C5CEA-CBD8-40AC-9746-E86AE623CD03}" type="presOf" srcId="{6C2676A2-DFE9-4B4B-A662-13239EC2B114}" destId="{88BA69B5-B496-4EB8-B0C7-CC6FB051F5CD}" srcOrd="0" destOrd="0" presId="urn:microsoft.com/office/officeart/2005/8/layout/list1"/>
    <dgm:cxn modelId="{1DB2B77B-6871-42CE-AEB9-85EDF3012948}" type="presOf" srcId="{6C2676A2-DFE9-4B4B-A662-13239EC2B114}" destId="{84AECB8D-58D4-4D43-9E0B-6DB0C2A717BF}" srcOrd="1" destOrd="0" presId="urn:microsoft.com/office/officeart/2005/8/layout/list1"/>
    <dgm:cxn modelId="{88FB46A6-282A-4CBA-A3C6-7A4922594CA4}" type="presOf" srcId="{4EE08DB2-D0BA-4E5A-9C42-AA8144DCCF3D}" destId="{3E3B862F-8209-4B8A-A022-8A10B5437DD1}" srcOrd="0" destOrd="0" presId="urn:microsoft.com/office/officeart/2005/8/layout/list1"/>
    <dgm:cxn modelId="{A05B9221-FEC0-4313-BB3D-E4C8A1A9E5C0}" type="presOf" srcId="{4EE08DB2-D0BA-4E5A-9C42-AA8144DCCF3D}" destId="{FDD76ED6-66A2-48FB-B987-845BDBD88A00}" srcOrd="1" destOrd="0" presId="urn:microsoft.com/office/officeart/2005/8/layout/list1"/>
    <dgm:cxn modelId="{474B6876-3CFF-42D0-ACD4-4DAC607D223D}" srcId="{A88087E4-57AF-480B-B737-46AE7B398E01}" destId="{6C2676A2-DFE9-4B4B-A662-13239EC2B114}" srcOrd="2" destOrd="0" parTransId="{F97ED6E3-EC37-4D21-A6B8-A36E45085365}" sibTransId="{30EB6A82-9505-4D20-8254-E498FB4CF6CA}"/>
    <dgm:cxn modelId="{1C024F9E-A715-4071-B2E9-1A55525C45CE}" srcId="{A88087E4-57AF-480B-B737-46AE7B398E01}" destId="{991D1FE7-B856-4B95-8F63-0BA81FB400D5}" srcOrd="1" destOrd="0" parTransId="{0567B282-571D-477E-82EE-CF3594C9D428}" sibTransId="{9D41DF1A-9A8A-4A84-90A7-A643113166C1}"/>
    <dgm:cxn modelId="{2D0FCEC0-81E0-48B2-9AEC-6D8A7CE5272D}" type="presParOf" srcId="{EFE3A266-87D9-49C1-81CE-A3C14D2E7013}" destId="{1E0F5863-FD73-49B4-893E-AC195492241A}" srcOrd="0" destOrd="0" presId="urn:microsoft.com/office/officeart/2005/8/layout/list1"/>
    <dgm:cxn modelId="{80BC3136-3879-4BE5-AC34-36F226D1FF2E}" type="presParOf" srcId="{1E0F5863-FD73-49B4-893E-AC195492241A}" destId="{3E3B862F-8209-4B8A-A022-8A10B5437DD1}" srcOrd="0" destOrd="0" presId="urn:microsoft.com/office/officeart/2005/8/layout/list1"/>
    <dgm:cxn modelId="{E1E75EED-4996-496F-AE9B-175B3FF69ECF}" type="presParOf" srcId="{1E0F5863-FD73-49B4-893E-AC195492241A}" destId="{FDD76ED6-66A2-48FB-B987-845BDBD88A00}" srcOrd="1" destOrd="0" presId="urn:microsoft.com/office/officeart/2005/8/layout/list1"/>
    <dgm:cxn modelId="{94E190D7-4681-4336-99E0-53AAFBC3A0B0}" type="presParOf" srcId="{EFE3A266-87D9-49C1-81CE-A3C14D2E7013}" destId="{39D0A9BF-1C5A-4D0D-987F-AF1C148A8D2A}" srcOrd="1" destOrd="0" presId="urn:microsoft.com/office/officeart/2005/8/layout/list1"/>
    <dgm:cxn modelId="{7295C4A6-C07D-4EDF-9379-5517C2529914}" type="presParOf" srcId="{EFE3A266-87D9-49C1-81CE-A3C14D2E7013}" destId="{FCB96E16-83CB-4845-B925-2C594A57D5EA}" srcOrd="2" destOrd="0" presId="urn:microsoft.com/office/officeart/2005/8/layout/list1"/>
    <dgm:cxn modelId="{4C6054EE-994F-45D0-B90B-33AEF1064202}" type="presParOf" srcId="{EFE3A266-87D9-49C1-81CE-A3C14D2E7013}" destId="{6695F618-3933-4D04-8F97-A7F2AD2E471C}" srcOrd="3" destOrd="0" presId="urn:microsoft.com/office/officeart/2005/8/layout/list1"/>
    <dgm:cxn modelId="{AD1469DE-EDBA-4295-9FE7-6A40457DB0C1}" type="presParOf" srcId="{EFE3A266-87D9-49C1-81CE-A3C14D2E7013}" destId="{465BFE57-EB75-4E76-8C65-296BC018B9A9}" srcOrd="4" destOrd="0" presId="urn:microsoft.com/office/officeart/2005/8/layout/list1"/>
    <dgm:cxn modelId="{DC79AAFF-3EEF-485B-8B04-65AC5A559346}" type="presParOf" srcId="{465BFE57-EB75-4E76-8C65-296BC018B9A9}" destId="{CE36FA29-601D-431D-8EC9-68842986BD43}" srcOrd="0" destOrd="0" presId="urn:microsoft.com/office/officeart/2005/8/layout/list1"/>
    <dgm:cxn modelId="{95EE530E-D2EE-4801-90A8-AE9EF6708BED}" type="presParOf" srcId="{465BFE57-EB75-4E76-8C65-296BC018B9A9}" destId="{0F6C60E5-1E82-4FAB-A593-2D2B987CA2E1}" srcOrd="1" destOrd="0" presId="urn:microsoft.com/office/officeart/2005/8/layout/list1"/>
    <dgm:cxn modelId="{D3D2CF0A-A0FB-4AD3-9918-A9E01702CDA2}" type="presParOf" srcId="{EFE3A266-87D9-49C1-81CE-A3C14D2E7013}" destId="{0381FF77-F7C4-42FE-AA03-6A9A13272081}" srcOrd="5" destOrd="0" presId="urn:microsoft.com/office/officeart/2005/8/layout/list1"/>
    <dgm:cxn modelId="{AA49EE29-452E-40F7-9BE2-7D504717BB62}" type="presParOf" srcId="{EFE3A266-87D9-49C1-81CE-A3C14D2E7013}" destId="{72FA101D-9BAB-4278-BA77-DC55D0642AB0}" srcOrd="6" destOrd="0" presId="urn:microsoft.com/office/officeart/2005/8/layout/list1"/>
    <dgm:cxn modelId="{75718BD3-BF77-4ED3-A4E1-1E1C7AB1D210}" type="presParOf" srcId="{EFE3A266-87D9-49C1-81CE-A3C14D2E7013}" destId="{2E1131A2-8CF2-412E-9212-71214784CE5B}" srcOrd="7" destOrd="0" presId="urn:microsoft.com/office/officeart/2005/8/layout/list1"/>
    <dgm:cxn modelId="{399958B0-8CC8-476E-B7A6-C5C1A311D772}" type="presParOf" srcId="{EFE3A266-87D9-49C1-81CE-A3C14D2E7013}" destId="{4123824E-80F8-4D61-8CC9-BAF9355CD071}" srcOrd="8" destOrd="0" presId="urn:microsoft.com/office/officeart/2005/8/layout/list1"/>
    <dgm:cxn modelId="{4301D609-6E68-4256-9825-BBC74B4196CC}" type="presParOf" srcId="{4123824E-80F8-4D61-8CC9-BAF9355CD071}" destId="{88BA69B5-B496-4EB8-B0C7-CC6FB051F5CD}" srcOrd="0" destOrd="0" presId="urn:microsoft.com/office/officeart/2005/8/layout/list1"/>
    <dgm:cxn modelId="{8A1E7838-1630-4A8B-B7ED-FCC105E10987}" type="presParOf" srcId="{4123824E-80F8-4D61-8CC9-BAF9355CD071}" destId="{84AECB8D-58D4-4D43-9E0B-6DB0C2A717BF}" srcOrd="1" destOrd="0" presId="urn:microsoft.com/office/officeart/2005/8/layout/list1"/>
    <dgm:cxn modelId="{F93F56E7-1FFB-420F-9B07-7D5F960D4F7D}" type="presParOf" srcId="{EFE3A266-87D9-49C1-81CE-A3C14D2E7013}" destId="{9B88DAEF-A84C-4C71-A4C2-AA30D0F23572}" srcOrd="9" destOrd="0" presId="urn:microsoft.com/office/officeart/2005/8/layout/list1"/>
    <dgm:cxn modelId="{A3C40558-9EB3-4167-B1A0-3D0F0642D33F}" type="presParOf" srcId="{EFE3A266-87D9-49C1-81CE-A3C14D2E7013}" destId="{BDD2D03C-EF0A-4CCE-8C1A-597BE37E35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8D4E7-A3B6-49C6-99EE-0DEC6BFE5954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4D550F-22F6-4C2E-BF08-69663FBF80BD}">
      <dgm:prSet/>
      <dgm:spPr/>
      <dgm:t>
        <a:bodyPr/>
        <a:lstStyle/>
        <a:p>
          <a:r>
            <a:rPr lang="ru-RU" dirty="0"/>
            <a:t>Определяне на главните точки – определяме какво ще </a:t>
          </a:r>
          <a:r>
            <a:rPr lang="ru-RU" dirty="0" smtClean="0"/>
            <a:t>търсим.</a:t>
          </a:r>
          <a:endParaRPr lang="en-US" dirty="0"/>
        </a:p>
      </dgm:t>
    </dgm:pt>
    <dgm:pt modelId="{BFF23258-EFB5-4704-9E70-875CF680B846}" type="parTrans" cxnId="{C69B9DDE-79E0-4685-83A0-F063CD77B1C2}">
      <dgm:prSet/>
      <dgm:spPr/>
      <dgm:t>
        <a:bodyPr/>
        <a:lstStyle/>
        <a:p>
          <a:endParaRPr lang="en-US"/>
        </a:p>
      </dgm:t>
    </dgm:pt>
    <dgm:pt modelId="{61FEBF5B-2CB2-42E1-8D18-024C4F107CD1}" type="sibTrans" cxnId="{C69B9DDE-79E0-4685-83A0-F063CD77B1C2}">
      <dgm:prSet/>
      <dgm:spPr/>
      <dgm:t>
        <a:bodyPr/>
        <a:lstStyle/>
        <a:p>
          <a:endParaRPr lang="en-US"/>
        </a:p>
      </dgm:t>
    </dgm:pt>
    <dgm:pt modelId="{C09CFEDA-4BE4-4CFC-9688-51202FF74741}">
      <dgm:prSet/>
      <dgm:spPr/>
      <dgm:t>
        <a:bodyPr/>
        <a:lstStyle/>
        <a:p>
          <a:r>
            <a:rPr lang="ru-RU" dirty="0"/>
            <a:t>Събиране на материали </a:t>
          </a:r>
          <a:r>
            <a:rPr lang="ru-RU" dirty="0" smtClean="0"/>
            <a:t>– </a:t>
          </a:r>
          <a:r>
            <a:rPr lang="ru-RU" dirty="0"/>
            <a:t>текст, снимки, музика и </a:t>
          </a:r>
          <a:r>
            <a:rPr lang="ru-RU" dirty="0" smtClean="0"/>
            <a:t>видео.</a:t>
          </a:r>
          <a:endParaRPr lang="en-US" dirty="0"/>
        </a:p>
      </dgm:t>
    </dgm:pt>
    <dgm:pt modelId="{00012AB3-E3D6-4D0E-AF62-B0D30B5B21F3}" type="parTrans" cxnId="{EEE02F82-537A-41DF-8834-4BF157CB3D64}">
      <dgm:prSet/>
      <dgm:spPr/>
      <dgm:t>
        <a:bodyPr/>
        <a:lstStyle/>
        <a:p>
          <a:endParaRPr lang="en-US"/>
        </a:p>
      </dgm:t>
    </dgm:pt>
    <dgm:pt modelId="{F672C790-DDAA-4425-8D39-7CA58F348A90}" type="sibTrans" cxnId="{EEE02F82-537A-41DF-8834-4BF157CB3D64}">
      <dgm:prSet/>
      <dgm:spPr/>
      <dgm:t>
        <a:bodyPr/>
        <a:lstStyle/>
        <a:p>
          <a:endParaRPr lang="en-US"/>
        </a:p>
      </dgm:t>
    </dgm:pt>
    <dgm:pt modelId="{5AD62EF6-4BC7-4605-A595-84ABC73ABD56}">
      <dgm:prSet/>
      <dgm:spPr/>
      <dgm:t>
        <a:bodyPr/>
        <a:lstStyle/>
        <a:p>
          <a:r>
            <a:rPr lang="ru-RU" dirty="0"/>
            <a:t>Разпределяме информацията по </a:t>
          </a:r>
          <a:r>
            <a:rPr lang="ru-RU" dirty="0" smtClean="0"/>
            <a:t>слайдовете.</a:t>
          </a:r>
          <a:endParaRPr lang="en-US" dirty="0"/>
        </a:p>
      </dgm:t>
    </dgm:pt>
    <dgm:pt modelId="{01D1EE85-9E21-4DF7-A662-37DBBB1CA5AA}" type="parTrans" cxnId="{A008BC61-4881-4BEA-83FE-7299BA967321}">
      <dgm:prSet/>
      <dgm:spPr/>
      <dgm:t>
        <a:bodyPr/>
        <a:lstStyle/>
        <a:p>
          <a:endParaRPr lang="en-US"/>
        </a:p>
      </dgm:t>
    </dgm:pt>
    <dgm:pt modelId="{AA0E5B3D-9247-40E4-A360-DC822B23380A}" type="sibTrans" cxnId="{A008BC61-4881-4BEA-83FE-7299BA967321}">
      <dgm:prSet/>
      <dgm:spPr/>
      <dgm:t>
        <a:bodyPr/>
        <a:lstStyle/>
        <a:p>
          <a:endParaRPr lang="en-US"/>
        </a:p>
      </dgm:t>
    </dgm:pt>
    <dgm:pt modelId="{5697C32A-5051-4FBE-B906-5AB2D7A5D965}">
      <dgm:prSet/>
      <dgm:spPr/>
      <dgm:t>
        <a:bodyPr/>
        <a:lstStyle/>
        <a:p>
          <a:r>
            <a:rPr lang="ru-RU" dirty="0"/>
            <a:t>Добавяме цветове, шрифтове и </a:t>
          </a:r>
          <a:r>
            <a:rPr lang="ru-RU" dirty="0" smtClean="0"/>
            <a:t>ефекти.</a:t>
          </a:r>
          <a:endParaRPr lang="en-US" dirty="0"/>
        </a:p>
      </dgm:t>
    </dgm:pt>
    <dgm:pt modelId="{BC19FB13-EE00-4F86-B8B2-3429DE3B93F1}" type="parTrans" cxnId="{E63FC647-3CBA-4283-AE50-055EE60D0C7E}">
      <dgm:prSet/>
      <dgm:spPr/>
      <dgm:t>
        <a:bodyPr/>
        <a:lstStyle/>
        <a:p>
          <a:endParaRPr lang="en-US"/>
        </a:p>
      </dgm:t>
    </dgm:pt>
    <dgm:pt modelId="{9C3556D3-9AF7-4BDB-B7CB-B896F9A6421E}" type="sibTrans" cxnId="{E63FC647-3CBA-4283-AE50-055EE60D0C7E}">
      <dgm:prSet/>
      <dgm:spPr/>
      <dgm:t>
        <a:bodyPr/>
        <a:lstStyle/>
        <a:p>
          <a:endParaRPr lang="en-US"/>
        </a:p>
      </dgm:t>
    </dgm:pt>
    <dgm:pt modelId="{F17D1CE0-5524-412F-B5DA-A191C58EFE73}" type="pres">
      <dgm:prSet presAssocID="{C5C8D4E7-A3B6-49C6-99EE-0DEC6BFE59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3AFCA03-F9A6-41A2-AA26-AB522874E510}" type="pres">
      <dgm:prSet presAssocID="{5697C32A-5051-4FBE-B906-5AB2D7A5D965}" presName="boxAndChildren" presStyleCnt="0"/>
      <dgm:spPr/>
    </dgm:pt>
    <dgm:pt modelId="{8EDA1F0C-9558-4F96-9DEB-C31A6EB4F468}" type="pres">
      <dgm:prSet presAssocID="{5697C32A-5051-4FBE-B906-5AB2D7A5D965}" presName="parentTextBox" presStyleLbl="node1" presStyleIdx="0" presStyleCnt="4"/>
      <dgm:spPr/>
      <dgm:t>
        <a:bodyPr/>
        <a:lstStyle/>
        <a:p>
          <a:endParaRPr lang="bg-BG"/>
        </a:p>
      </dgm:t>
    </dgm:pt>
    <dgm:pt modelId="{35F10E1C-E370-4C8B-839D-F469A07017EA}" type="pres">
      <dgm:prSet presAssocID="{AA0E5B3D-9247-40E4-A360-DC822B23380A}" presName="sp" presStyleCnt="0"/>
      <dgm:spPr/>
    </dgm:pt>
    <dgm:pt modelId="{6246DDCB-74D8-49C1-91F7-60FAC190B9B8}" type="pres">
      <dgm:prSet presAssocID="{5AD62EF6-4BC7-4605-A595-84ABC73ABD56}" presName="arrowAndChildren" presStyleCnt="0"/>
      <dgm:spPr/>
    </dgm:pt>
    <dgm:pt modelId="{6DC4CED3-AEF5-4BF0-B26D-CA203D447116}" type="pres">
      <dgm:prSet presAssocID="{5AD62EF6-4BC7-4605-A595-84ABC73ABD56}" presName="parentTextArrow" presStyleLbl="node1" presStyleIdx="1" presStyleCnt="4"/>
      <dgm:spPr/>
      <dgm:t>
        <a:bodyPr/>
        <a:lstStyle/>
        <a:p>
          <a:endParaRPr lang="bg-BG"/>
        </a:p>
      </dgm:t>
    </dgm:pt>
    <dgm:pt modelId="{22C2F07D-CCC2-4558-82AA-06FA5D74C0D2}" type="pres">
      <dgm:prSet presAssocID="{F672C790-DDAA-4425-8D39-7CA58F348A90}" presName="sp" presStyleCnt="0"/>
      <dgm:spPr/>
    </dgm:pt>
    <dgm:pt modelId="{A2CCE8F4-43AC-4ADF-8DD2-ACBE329CC7FF}" type="pres">
      <dgm:prSet presAssocID="{C09CFEDA-4BE4-4CFC-9688-51202FF74741}" presName="arrowAndChildren" presStyleCnt="0"/>
      <dgm:spPr/>
    </dgm:pt>
    <dgm:pt modelId="{DBCE0F64-B415-4DEE-A65D-EA3AA6A2082E}" type="pres">
      <dgm:prSet presAssocID="{C09CFEDA-4BE4-4CFC-9688-51202FF74741}" presName="parentTextArrow" presStyleLbl="node1" presStyleIdx="2" presStyleCnt="4"/>
      <dgm:spPr/>
      <dgm:t>
        <a:bodyPr/>
        <a:lstStyle/>
        <a:p>
          <a:endParaRPr lang="bg-BG"/>
        </a:p>
      </dgm:t>
    </dgm:pt>
    <dgm:pt modelId="{444C636B-8A41-451B-9CE8-B6DA2211788F}" type="pres">
      <dgm:prSet presAssocID="{61FEBF5B-2CB2-42E1-8D18-024C4F107CD1}" presName="sp" presStyleCnt="0"/>
      <dgm:spPr/>
    </dgm:pt>
    <dgm:pt modelId="{35C29F9D-CB11-4ECE-85DF-CDD12655413B}" type="pres">
      <dgm:prSet presAssocID="{614D550F-22F6-4C2E-BF08-69663FBF80BD}" presName="arrowAndChildren" presStyleCnt="0"/>
      <dgm:spPr/>
    </dgm:pt>
    <dgm:pt modelId="{B91E6FA0-B55B-4764-8580-80B567F17FB2}" type="pres">
      <dgm:prSet presAssocID="{614D550F-22F6-4C2E-BF08-69663FBF80BD}" presName="parentTextArrow" presStyleLbl="node1" presStyleIdx="3" presStyleCnt="4"/>
      <dgm:spPr/>
      <dgm:t>
        <a:bodyPr/>
        <a:lstStyle/>
        <a:p>
          <a:endParaRPr lang="bg-BG"/>
        </a:p>
      </dgm:t>
    </dgm:pt>
  </dgm:ptLst>
  <dgm:cxnLst>
    <dgm:cxn modelId="{5127F5D1-7AE1-40F9-B4CA-58EA8792C006}" type="presOf" srcId="{614D550F-22F6-4C2E-BF08-69663FBF80BD}" destId="{B91E6FA0-B55B-4764-8580-80B567F17FB2}" srcOrd="0" destOrd="0" presId="urn:microsoft.com/office/officeart/2005/8/layout/process4"/>
    <dgm:cxn modelId="{C26DEE60-6F0D-4167-B618-EEAD799AC7F6}" type="presOf" srcId="{C09CFEDA-4BE4-4CFC-9688-51202FF74741}" destId="{DBCE0F64-B415-4DEE-A65D-EA3AA6A2082E}" srcOrd="0" destOrd="0" presId="urn:microsoft.com/office/officeart/2005/8/layout/process4"/>
    <dgm:cxn modelId="{EEE02F82-537A-41DF-8834-4BF157CB3D64}" srcId="{C5C8D4E7-A3B6-49C6-99EE-0DEC6BFE5954}" destId="{C09CFEDA-4BE4-4CFC-9688-51202FF74741}" srcOrd="1" destOrd="0" parTransId="{00012AB3-E3D6-4D0E-AF62-B0D30B5B21F3}" sibTransId="{F672C790-DDAA-4425-8D39-7CA58F348A90}"/>
    <dgm:cxn modelId="{C69B9DDE-79E0-4685-83A0-F063CD77B1C2}" srcId="{C5C8D4E7-A3B6-49C6-99EE-0DEC6BFE5954}" destId="{614D550F-22F6-4C2E-BF08-69663FBF80BD}" srcOrd="0" destOrd="0" parTransId="{BFF23258-EFB5-4704-9E70-875CF680B846}" sibTransId="{61FEBF5B-2CB2-42E1-8D18-024C4F107CD1}"/>
    <dgm:cxn modelId="{A008BC61-4881-4BEA-83FE-7299BA967321}" srcId="{C5C8D4E7-A3B6-49C6-99EE-0DEC6BFE5954}" destId="{5AD62EF6-4BC7-4605-A595-84ABC73ABD56}" srcOrd="2" destOrd="0" parTransId="{01D1EE85-9E21-4DF7-A662-37DBBB1CA5AA}" sibTransId="{AA0E5B3D-9247-40E4-A360-DC822B23380A}"/>
    <dgm:cxn modelId="{E63FC647-3CBA-4283-AE50-055EE60D0C7E}" srcId="{C5C8D4E7-A3B6-49C6-99EE-0DEC6BFE5954}" destId="{5697C32A-5051-4FBE-B906-5AB2D7A5D965}" srcOrd="3" destOrd="0" parTransId="{BC19FB13-EE00-4F86-B8B2-3429DE3B93F1}" sibTransId="{9C3556D3-9AF7-4BDB-B7CB-B896F9A6421E}"/>
    <dgm:cxn modelId="{BAB4EC11-5756-4631-9E41-F84D75AA5429}" type="presOf" srcId="{5AD62EF6-4BC7-4605-A595-84ABC73ABD56}" destId="{6DC4CED3-AEF5-4BF0-B26D-CA203D447116}" srcOrd="0" destOrd="0" presId="urn:microsoft.com/office/officeart/2005/8/layout/process4"/>
    <dgm:cxn modelId="{7C3855EA-C6A6-4C1E-AC39-6B2C18FC1A5C}" type="presOf" srcId="{5697C32A-5051-4FBE-B906-5AB2D7A5D965}" destId="{8EDA1F0C-9558-4F96-9DEB-C31A6EB4F468}" srcOrd="0" destOrd="0" presId="urn:microsoft.com/office/officeart/2005/8/layout/process4"/>
    <dgm:cxn modelId="{27924E5A-39A3-4C8B-8582-6373302330AE}" type="presOf" srcId="{C5C8D4E7-A3B6-49C6-99EE-0DEC6BFE5954}" destId="{F17D1CE0-5524-412F-B5DA-A191C58EFE73}" srcOrd="0" destOrd="0" presId="urn:microsoft.com/office/officeart/2005/8/layout/process4"/>
    <dgm:cxn modelId="{FD88B667-F4C5-43EB-A6E2-6A832EBE810F}" type="presParOf" srcId="{F17D1CE0-5524-412F-B5DA-A191C58EFE73}" destId="{93AFCA03-F9A6-41A2-AA26-AB522874E510}" srcOrd="0" destOrd="0" presId="urn:microsoft.com/office/officeart/2005/8/layout/process4"/>
    <dgm:cxn modelId="{734F46B1-4CD4-409D-88AF-5763A61F399A}" type="presParOf" srcId="{93AFCA03-F9A6-41A2-AA26-AB522874E510}" destId="{8EDA1F0C-9558-4F96-9DEB-C31A6EB4F468}" srcOrd="0" destOrd="0" presId="urn:microsoft.com/office/officeart/2005/8/layout/process4"/>
    <dgm:cxn modelId="{D6377AA3-A108-4BDB-8676-DEE36F0642E6}" type="presParOf" srcId="{F17D1CE0-5524-412F-B5DA-A191C58EFE73}" destId="{35F10E1C-E370-4C8B-839D-F469A07017EA}" srcOrd="1" destOrd="0" presId="urn:microsoft.com/office/officeart/2005/8/layout/process4"/>
    <dgm:cxn modelId="{EF67D388-DBAA-4146-AAE4-B2A04CF8E152}" type="presParOf" srcId="{F17D1CE0-5524-412F-B5DA-A191C58EFE73}" destId="{6246DDCB-74D8-49C1-91F7-60FAC190B9B8}" srcOrd="2" destOrd="0" presId="urn:microsoft.com/office/officeart/2005/8/layout/process4"/>
    <dgm:cxn modelId="{A50C882C-D411-4629-A083-BEFFEE196D39}" type="presParOf" srcId="{6246DDCB-74D8-49C1-91F7-60FAC190B9B8}" destId="{6DC4CED3-AEF5-4BF0-B26D-CA203D447116}" srcOrd="0" destOrd="0" presId="urn:microsoft.com/office/officeart/2005/8/layout/process4"/>
    <dgm:cxn modelId="{C01BEEB7-7C4F-4B5E-A4B3-09425AD73DAC}" type="presParOf" srcId="{F17D1CE0-5524-412F-B5DA-A191C58EFE73}" destId="{22C2F07D-CCC2-4558-82AA-06FA5D74C0D2}" srcOrd="3" destOrd="0" presId="urn:microsoft.com/office/officeart/2005/8/layout/process4"/>
    <dgm:cxn modelId="{D08ADB7C-1EA4-40FF-8B63-E04D83EE2050}" type="presParOf" srcId="{F17D1CE0-5524-412F-B5DA-A191C58EFE73}" destId="{A2CCE8F4-43AC-4ADF-8DD2-ACBE329CC7FF}" srcOrd="4" destOrd="0" presId="urn:microsoft.com/office/officeart/2005/8/layout/process4"/>
    <dgm:cxn modelId="{11C55B76-8948-4A90-80D6-3EE82D961F47}" type="presParOf" srcId="{A2CCE8F4-43AC-4ADF-8DD2-ACBE329CC7FF}" destId="{DBCE0F64-B415-4DEE-A65D-EA3AA6A2082E}" srcOrd="0" destOrd="0" presId="urn:microsoft.com/office/officeart/2005/8/layout/process4"/>
    <dgm:cxn modelId="{1C9EF3DE-FDD6-4631-B91A-F1AA86394718}" type="presParOf" srcId="{F17D1CE0-5524-412F-B5DA-A191C58EFE73}" destId="{444C636B-8A41-451B-9CE8-B6DA2211788F}" srcOrd="5" destOrd="0" presId="urn:microsoft.com/office/officeart/2005/8/layout/process4"/>
    <dgm:cxn modelId="{879A2BE6-CD1E-417E-92D1-582048E2031E}" type="presParOf" srcId="{F17D1CE0-5524-412F-B5DA-A191C58EFE73}" destId="{35C29F9D-CB11-4ECE-85DF-CDD12655413B}" srcOrd="6" destOrd="0" presId="urn:microsoft.com/office/officeart/2005/8/layout/process4"/>
    <dgm:cxn modelId="{3250E04E-7809-4CCA-A95D-23CEBFCDEA0B}" type="presParOf" srcId="{35C29F9D-CB11-4ECE-85DF-CDD12655413B}" destId="{B91E6FA0-B55B-4764-8580-80B567F17F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EE43-D1A0-4A47-B8A2-355F3377A181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8414-E3AC-445C-BE4A-553A40A2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8414-E3AC-445C-BE4A-553A40A2EB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7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8414-E3AC-445C-BE4A-553A40A2EBD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1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52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4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75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6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44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0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7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8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8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FBBD-D627-4E40-83EA-0F4E0202141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C2C9D7-C8CC-4B03-8DFE-9CAAA4C3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6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upport.office.com/bg-bg/powerpoin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текст&#10;&#10;Описание, генерирано с висока достоверност">
            <a:extLst>
              <a:ext uri="{FF2B5EF4-FFF2-40B4-BE49-F238E27FC236}">
                <a16:creationId xmlns="" xmlns:a16="http://schemas.microsoft.com/office/drawing/2014/main" id="{A6295639-266F-4C70-B973-5BDA07D4D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4" y="-221401"/>
            <a:ext cx="6158400" cy="505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22000" endPos="35000" dir="5400000" sy="-100000" algn="bl" rotWithShape="0"/>
          </a:effectLst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E4EDA91-3206-4E9B-931B-8C98632A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>
            <a:normAutofit/>
          </a:bodyPr>
          <a:lstStyle/>
          <a:p>
            <a:pPr algn="ctr"/>
            <a:r>
              <a:rPr lang="bg-BG" sz="4200" dirty="0"/>
              <a:t>Работа с </a:t>
            </a:r>
            <a:r>
              <a:rPr lang="de-DE" sz="4200" dirty="0"/>
              <a:t>MS </a:t>
            </a:r>
            <a:r>
              <a:rPr lang="en-GB" sz="4200" dirty="0"/>
              <a:t>PowerPoint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="" xmlns:a16="http://schemas.microsoft.com/office/drawing/2014/main" id="{E77D6A41-7C73-4FC6-A0E5-7724F11C7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rmAutofit fontScale="92500"/>
          </a:bodyPr>
          <a:lstStyle/>
          <a:p>
            <a:pPr algn="ctr"/>
            <a:r>
              <a:rPr lang="bg-BG" dirty="0"/>
              <a:t>Как? Какво? Къде? Възможности, правила </a:t>
            </a:r>
            <a:r>
              <a:rPr lang="en-GB" dirty="0"/>
              <a:t>&amp;</a:t>
            </a:r>
            <a:r>
              <a:rPr lang="bg-BG" dirty="0"/>
              <a:t> препоръки </a:t>
            </a:r>
            <a:r>
              <a:rPr lang="bg-BG" dirty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79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66B1CE6-D226-4D88-98FC-AEBDF886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400" dirty="0"/>
              <a:t>Поле „</a:t>
            </a:r>
            <a:r>
              <a:rPr lang="en-GB" sz="3400" dirty="0"/>
              <a:t>Insert“ (</a:t>
            </a:r>
            <a:r>
              <a:rPr lang="bg-BG" sz="3400" dirty="0"/>
              <a:t>Вмъкване)</a:t>
            </a:r>
            <a:endParaRPr lang="en-GB" sz="3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398AD69B-4710-47F9-B351-59EF0B2E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18" y="3625640"/>
            <a:ext cx="3411794" cy="2204933"/>
          </a:xfrm>
        </p:spPr>
        <p:txBody>
          <a:bodyPr/>
          <a:lstStyle/>
          <a:p>
            <a:r>
              <a:rPr lang="bg-BG" dirty="0"/>
              <a:t>Служи за добавяне на различни елементи – таблици, картини/снимки, форми, други текстови полета, както и </a:t>
            </a:r>
            <a:r>
              <a:rPr lang="de-DE" dirty="0"/>
              <a:t>WordArt</a:t>
            </a:r>
            <a:r>
              <a:rPr lang="bg-BG" dirty="0"/>
              <a:t>;  специални символи, които липсват на </a:t>
            </a:r>
            <a:r>
              <a:rPr lang="bg-BG" dirty="0" smtClean="0"/>
              <a:t>клавиатурата.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DDC7797E-B895-4206-BAD4-6FF81B6C5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5" y="1579131"/>
            <a:ext cx="68580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8D03EEC2-4181-4F71-89C6-4F1EE8626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612" y="4095097"/>
            <a:ext cx="377190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8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8747932-2C4E-411E-BFAD-E4049682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65" y="659156"/>
            <a:ext cx="6347713" cy="1320800"/>
          </a:xfrm>
        </p:spPr>
        <p:txBody>
          <a:bodyPr/>
          <a:lstStyle/>
          <a:p>
            <a:pPr algn="ctr"/>
            <a:r>
              <a:rPr lang="bg-BG" dirty="0"/>
              <a:t>Видео и звук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380E5AE4-1983-47CB-8469-065350DAF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818" y="1678809"/>
            <a:ext cx="5275008" cy="4849810"/>
          </a:xfrm>
        </p:spPr>
        <p:txBody>
          <a:bodyPr>
            <a:normAutofit/>
          </a:bodyPr>
          <a:lstStyle/>
          <a:p>
            <a:r>
              <a:rPr lang="bg-BG" dirty="0"/>
              <a:t>Отново от „</a:t>
            </a:r>
            <a:r>
              <a:rPr lang="en-GB" dirty="0"/>
              <a:t>Insert</a:t>
            </a:r>
            <a:r>
              <a:rPr lang="bg-BG" dirty="0"/>
              <a:t>“ можем да добавим: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За целта е добре да имаме файловете, които ще използваме, в</a:t>
            </a:r>
            <a:r>
              <a:rPr lang="bg-BG" dirty="0" smtClean="0"/>
              <a:t> </a:t>
            </a:r>
            <a:r>
              <a:rPr lang="bg-BG" dirty="0"/>
              <a:t>компютъра, а най-добре </a:t>
            </a:r>
            <a:r>
              <a:rPr lang="bg-BG" dirty="0" smtClean="0"/>
              <a:t>– </a:t>
            </a:r>
            <a:r>
              <a:rPr lang="bg-BG" dirty="0"/>
              <a:t>в същата папка, където е съхранена презентацията.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A39287FC-3995-4261-B24F-1AD2EE78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59" y="2281102"/>
            <a:ext cx="2747126" cy="182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043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0B11519-6EBD-457D-B9F0-66DE82C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Видео</a:t>
            </a:r>
            <a:endParaRPr lang="en-GB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901C499D-1801-4082-A660-4877F0B77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459" y="1588089"/>
            <a:ext cx="4855677" cy="447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1D4FF98-7B28-44E3-9A4A-9E700078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Музика</a:t>
            </a:r>
            <a:endParaRPr lang="en-GB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4669FA46-4FC6-4E32-B974-1A0322B6DC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2286" y="2950172"/>
            <a:ext cx="3087688" cy="283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Контейнер за съдържание 12">
            <a:extLst>
              <a:ext uri="{FF2B5EF4-FFF2-40B4-BE49-F238E27FC236}">
                <a16:creationId xmlns="" xmlns:a16="http://schemas.microsoft.com/office/drawing/2014/main" id="{ABC0183D-D2FC-44A9-BC81-947497642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5246" y="2042564"/>
            <a:ext cx="3088110" cy="3880773"/>
          </a:xfrm>
        </p:spPr>
        <p:txBody>
          <a:bodyPr>
            <a:normAutofit/>
          </a:bodyPr>
          <a:lstStyle/>
          <a:p>
            <a:r>
              <a:rPr lang="bg-BG" sz="2000" dirty="0"/>
              <a:t>Когато изберем файла, в</a:t>
            </a:r>
            <a:r>
              <a:rPr lang="bg-BG" sz="2000" dirty="0" smtClean="0"/>
              <a:t>ърху </a:t>
            </a:r>
            <a:r>
              <a:rPr lang="bg-BG" sz="2000" dirty="0"/>
              <a:t>слайда ще се появи: </a:t>
            </a:r>
            <a:endParaRPr lang="en-GB" sz="2000" dirty="0"/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E373DF9A-15B5-4803-A480-D7B6B799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62" y="3370893"/>
            <a:ext cx="3867354" cy="2417096"/>
          </a:xfrm>
          <a:prstGeom prst="rect">
            <a:avLst/>
          </a:prstGeom>
        </p:spPr>
      </p:pic>
      <p:sp>
        <p:nvSpPr>
          <p:cNvPr id="14" name="Контейнер за съдържание 12">
            <a:extLst>
              <a:ext uri="{FF2B5EF4-FFF2-40B4-BE49-F238E27FC236}">
                <a16:creationId xmlns="" xmlns:a16="http://schemas.microsoft.com/office/drawing/2014/main" id="{90F86DF5-2AF3-4D60-BF7C-E7BCBE55668E}"/>
              </a:ext>
            </a:extLst>
          </p:cNvPr>
          <p:cNvSpPr txBox="1">
            <a:spLocks/>
          </p:cNvSpPr>
          <p:nvPr/>
        </p:nvSpPr>
        <p:spPr>
          <a:xfrm>
            <a:off x="889500" y="2042564"/>
            <a:ext cx="308811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/>
              <a:t>Избираме файл: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65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0A61547-2555-4DE2-A37F-A53E549174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C2447E0-8F0D-479C-94E4-82BC8EB68C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F943397-DCDD-44CB-BBA9-9510B7698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E2630ADC-31DB-4C48-AC4A-DAAE5A7B8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2CA5C44E-F54E-47E0-8989-4D8686B33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FF54E15E-830B-4375-A239-4C51954DEA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CB37E322-FF7E-4872-BD6B-50A48CBEA5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710D0C1E-D2F8-45B2-AE14-1AC8E976F7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3216331B-17D0-4167-ABD2-B2198058C2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A53A7A96-3806-4BB3-91DE-6EED48AC78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F8C2B86C-EE71-466E-8991-503F9C9C1B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7DA31CF-9C68-4899-A266-E3293017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5"/>
            <a:ext cx="6216026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Музика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6883AA02-F124-49CF-97C0-327548E0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69" y="5589789"/>
            <a:ext cx="6286404" cy="764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След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това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се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появява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ново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меню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„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Възпроизвеждане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където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задаваме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настройки</a:t>
            </a:r>
            <a:r>
              <a:rPr lang="bg-BG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5A702423-F8B7-47D3-A05A-DB622AD4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0" y="2984708"/>
            <a:ext cx="6980567" cy="1343757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FB6C6557-85E0-4C36-9E68-88D3AF6C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62" y="1006250"/>
            <a:ext cx="5258332" cy="15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4DE830A-B531-4A3B-96F6-0ECE88B08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813DF2C-461A-4A8F-9679-A172790D1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4CD3A85-C039-4249-86E4-1EB9318B5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887EA6D2-2883-42C2-993D-094CA6D65D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="" xmlns:a16="http://schemas.microsoft.com/office/drawing/2014/main" id="{3B895046-636F-4D1B-ACA4-29AA0CB332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C6B0CDE3-E054-4EDD-A43B-F96843D8B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3B66B1A2-F145-4C9B-85CC-4BF30D58CB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5D4FC972-94B3-4035-8D31-E668C132B4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374B9941-AFBE-4A77-A50E-B6EA04A74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27A982C5-2C38-4CE9-BC18-94697AD65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0060D8D1-7BB1-498F-AFBB-ADAC130A9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260D220-0CBC-4856-BAFF-8A29D5A1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26" y="623917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„Transitions“ (</a:t>
            </a:r>
            <a:r>
              <a:rPr lang="en-US" sz="4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преходи</a:t>
            </a:r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9B9CEFD4-C7A9-4B29-8A09-5D4E135A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05" y="2585097"/>
            <a:ext cx="6216024" cy="1096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Тук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определяме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ефекта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при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смяната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слайдовете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можем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да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зададем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допълнителни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настройки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EE69D626-81BD-4B0D-BBC7-81360B3E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9" y="3629489"/>
            <a:ext cx="6216024" cy="159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9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6A3BAB0B-02B8-427C-BCFF-F659FF52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„</a:t>
            </a:r>
            <a:r>
              <a:rPr lang="de-DE" dirty="0" err="1">
                <a:solidFill>
                  <a:schemeClr val="bg1"/>
                </a:solidFill>
              </a:rPr>
              <a:t>Animations</a:t>
            </a:r>
            <a:r>
              <a:rPr lang="bg-BG" dirty="0">
                <a:solidFill>
                  <a:schemeClr val="bg1"/>
                </a:solidFill>
              </a:rPr>
              <a:t>“ (Анимации)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F824A28A-975D-4907-8782-79A110E9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Задаваме ефекти за всеки елемент </a:t>
            </a:r>
            <a:r>
              <a:rPr lang="bg-BG" dirty="0" smtClean="0">
                <a:solidFill>
                  <a:schemeClr val="bg1"/>
                </a:solidFill>
              </a:rPr>
              <a:t>поотделно </a:t>
            </a:r>
            <a:r>
              <a:rPr lang="bg-BG" dirty="0">
                <a:solidFill>
                  <a:schemeClr val="bg1"/>
                </a:solidFill>
              </a:rPr>
              <a:t>или като изберем няколко едновременно (натискаме </a:t>
            </a:r>
            <a:r>
              <a:rPr lang="de-DE" dirty="0" err="1">
                <a:solidFill>
                  <a:schemeClr val="bg1"/>
                </a:solidFill>
              </a:rPr>
              <a:t>Ctrl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и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отбелязваме с мишката </a:t>
            </a:r>
            <a:r>
              <a:rPr lang="bg-BG" dirty="0" smtClean="0">
                <a:solidFill>
                  <a:schemeClr val="bg1"/>
                </a:solidFill>
              </a:rPr>
              <a:t>желаните </a:t>
            </a:r>
            <a:r>
              <a:rPr lang="bg-BG" dirty="0">
                <a:solidFill>
                  <a:schemeClr val="bg1"/>
                </a:solidFill>
              </a:rPr>
              <a:t>елементи</a:t>
            </a:r>
            <a:r>
              <a:rPr lang="bg-BG" dirty="0" smtClean="0">
                <a:solidFill>
                  <a:schemeClr val="bg1"/>
                </a:solidFill>
              </a:rPr>
              <a:t>).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7561D49A-1C08-4643-BF3A-0332E7EB5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7" b="17276"/>
          <a:stretch/>
        </p:blipFill>
        <p:spPr>
          <a:xfrm>
            <a:off x="4572000" y="1146858"/>
            <a:ext cx="3857625" cy="45517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3459B7E6-7BD9-4EB1-BB81-274AFC5D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4" y="589935"/>
            <a:ext cx="6347713" cy="1320800"/>
          </a:xfrm>
        </p:spPr>
        <p:txBody>
          <a:bodyPr/>
          <a:lstStyle/>
          <a:p>
            <a:r>
              <a:rPr lang="en-GB" dirty="0"/>
              <a:t>„Animations“ (</a:t>
            </a:r>
            <a:r>
              <a:rPr lang="bg-BG" dirty="0"/>
              <a:t>Анимации)</a:t>
            </a:r>
            <a:endParaRPr lang="en-GB" dirty="0"/>
          </a:p>
        </p:txBody>
      </p:sp>
      <p:sp>
        <p:nvSpPr>
          <p:cNvPr id="8" name="Контейнер за съдържание 7">
            <a:extLst>
              <a:ext uri="{FF2B5EF4-FFF2-40B4-BE49-F238E27FC236}">
                <a16:creationId xmlns="" xmlns:a16="http://schemas.microsoft.com/office/drawing/2014/main" id="{7098C413-7764-4A85-B95C-A4EDCA6D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1" y="1524000"/>
            <a:ext cx="6784260" cy="3956925"/>
          </a:xfrm>
        </p:spPr>
        <p:txBody>
          <a:bodyPr>
            <a:normAutofit/>
          </a:bodyPr>
          <a:lstStyle/>
          <a:p>
            <a:r>
              <a:rPr lang="bg-BG" sz="2000" dirty="0"/>
              <a:t>След като </a:t>
            </a:r>
            <a:r>
              <a:rPr lang="bg-BG" sz="2000" dirty="0" smtClean="0"/>
              <a:t>маркираме, </a:t>
            </a:r>
            <a:r>
              <a:rPr lang="bg-BG" sz="2000" dirty="0"/>
              <a:t>можем да изберем опции на самия ефект от „Екран за анимации“: </a:t>
            </a:r>
            <a:endParaRPr lang="en-GB" sz="2000" dirty="0"/>
          </a:p>
        </p:txBody>
      </p:sp>
      <p:pic>
        <p:nvPicPr>
          <p:cNvPr id="9" name="Контейнер за съдържание 3">
            <a:extLst>
              <a:ext uri="{FF2B5EF4-FFF2-40B4-BE49-F238E27FC236}">
                <a16:creationId xmlns="" xmlns:a16="http://schemas.microsoft.com/office/drawing/2014/main" id="{C6344BED-EAE9-4587-9831-1FE63DCE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63" y="2298138"/>
            <a:ext cx="5766583" cy="431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99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="" xmlns:a16="http://schemas.microsoft.com/office/drawing/2014/main" id="{853067BF-16B1-4D80-AED2-F7C43136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en-GB" dirty="0"/>
              <a:t>„Animations“ (</a:t>
            </a:r>
            <a:r>
              <a:rPr lang="bg-BG" dirty="0"/>
              <a:t>Анимации)</a:t>
            </a:r>
            <a:endParaRPr lang="en-GB" dirty="0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B5FF393D-C336-40DE-95CF-A34F37C92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281" y="1468284"/>
            <a:ext cx="5893050" cy="499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3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A65AF20C-C34D-4A7A-8B0E-A5F49FD5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52" y="1930400"/>
            <a:ext cx="367665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лавие 1">
            <a:extLst>
              <a:ext uri="{FF2B5EF4-FFF2-40B4-BE49-F238E27FC236}">
                <a16:creationId xmlns="" xmlns:a16="http://schemas.microsoft.com/office/drawing/2014/main" id="{21225116-E3D6-4FC4-BBC8-2FDAEE51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en-GB" dirty="0"/>
              <a:t>„Animations“ (</a:t>
            </a:r>
            <a:r>
              <a:rPr lang="bg-BG" dirty="0"/>
              <a:t>Анимации)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02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7DF5808B-0587-4BE9-BCA3-1A231292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Компютърна презентация</a:t>
            </a:r>
            <a:endParaRPr lang="en-GB" dirty="0"/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49D1AA65-2B78-4B80-A252-5A397222B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4" y="1803967"/>
            <a:ext cx="4762500" cy="427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A76DA80A-B1D2-476C-BA90-285C1710E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885" y="2284361"/>
            <a:ext cx="4989017" cy="4527755"/>
          </a:xfrm>
        </p:spPr>
        <p:txBody>
          <a:bodyPr/>
          <a:lstStyle/>
          <a:p>
            <a:r>
              <a:rPr lang="ru-RU" b="1" dirty="0" err="1"/>
              <a:t>Компютърната</a:t>
            </a:r>
            <a:r>
              <a:rPr lang="ru-RU" b="1" dirty="0"/>
              <a:t> презентация </a:t>
            </a:r>
            <a:r>
              <a:rPr lang="ru-RU" dirty="0"/>
              <a:t>е средство за </a:t>
            </a:r>
            <a:r>
              <a:rPr lang="ru-RU" dirty="0" err="1"/>
              <a:t>лесно</a:t>
            </a:r>
            <a:r>
              <a:rPr lang="ru-RU" dirty="0"/>
              <a:t> и удобно </a:t>
            </a:r>
            <a:r>
              <a:rPr lang="ru-RU" dirty="0" err="1"/>
              <a:t>представяне</a:t>
            </a:r>
            <a:r>
              <a:rPr lang="ru-RU" dirty="0"/>
              <a:t> на информация пред аудитория.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съчетава</a:t>
            </a:r>
            <a:r>
              <a:rPr lang="ru-RU" dirty="0"/>
              <a:t> текст с </a:t>
            </a:r>
            <a:r>
              <a:rPr lang="ru-RU" dirty="0" err="1"/>
              <a:t>мултимедийни</a:t>
            </a:r>
            <a:r>
              <a:rPr lang="ru-RU" dirty="0"/>
              <a:t> средства, </a:t>
            </a:r>
            <a:r>
              <a:rPr lang="ru-RU" dirty="0" err="1"/>
              <a:t>като</a:t>
            </a:r>
            <a:r>
              <a:rPr lang="ru-RU" dirty="0"/>
              <a:t> изображения, </a:t>
            </a:r>
            <a:r>
              <a:rPr lang="ru-RU" dirty="0" err="1"/>
              <a:t>звуци</a:t>
            </a:r>
            <a:r>
              <a:rPr lang="ru-RU" dirty="0"/>
              <a:t>, </a:t>
            </a:r>
            <a:r>
              <a:rPr lang="ru-RU" dirty="0" err="1"/>
              <a:t>видеа</a:t>
            </a:r>
            <a:r>
              <a:rPr lang="ru-RU" dirty="0"/>
              <a:t> и др. </a:t>
            </a:r>
          </a:p>
          <a:p>
            <a:r>
              <a:rPr lang="ru-RU" dirty="0" err="1"/>
              <a:t>Използването</a:t>
            </a:r>
            <a:r>
              <a:rPr lang="ru-RU" dirty="0"/>
              <a:t> на </a:t>
            </a:r>
            <a:r>
              <a:rPr lang="ru-RU" dirty="0" err="1"/>
              <a:t>компютърни</a:t>
            </a:r>
            <a:r>
              <a:rPr lang="ru-RU" dirty="0"/>
              <a:t> презентации </a:t>
            </a:r>
            <a:r>
              <a:rPr lang="ru-RU" dirty="0" err="1"/>
              <a:t>задържа</a:t>
            </a:r>
            <a:r>
              <a:rPr lang="ru-RU" dirty="0"/>
              <a:t> </a:t>
            </a:r>
            <a:r>
              <a:rPr lang="ru-RU" dirty="0" err="1"/>
              <a:t>вниманието</a:t>
            </a:r>
            <a:r>
              <a:rPr lang="ru-RU" dirty="0"/>
              <a:t> на </a:t>
            </a:r>
            <a:r>
              <a:rPr lang="ru-RU" dirty="0" err="1"/>
              <a:t>публиката</a:t>
            </a:r>
            <a:r>
              <a:rPr lang="ru-RU" dirty="0"/>
              <a:t>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се </a:t>
            </a:r>
            <a:r>
              <a:rPr lang="ru-RU" dirty="0" err="1"/>
              <a:t>ангажира</a:t>
            </a:r>
            <a:r>
              <a:rPr lang="ru-RU" dirty="0"/>
              <a:t> не само </a:t>
            </a:r>
            <a:r>
              <a:rPr lang="ru-RU" dirty="0" err="1"/>
              <a:t>слухът</a:t>
            </a:r>
            <a:r>
              <a:rPr lang="ru-RU" dirty="0"/>
              <a:t>, а и </a:t>
            </a:r>
            <a:r>
              <a:rPr lang="ru-RU" dirty="0" err="1"/>
              <a:t>погледът</a:t>
            </a:r>
            <a:r>
              <a:rPr lang="ru-RU" dirty="0"/>
              <a:t> на зрителя.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5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99CA8DB-4C02-4E99-A6BD-4D5C6AF1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„</a:t>
            </a:r>
            <a:r>
              <a:rPr lang="de-DE" dirty="0"/>
              <a:t>Slide Show</a:t>
            </a:r>
            <a:r>
              <a:rPr lang="bg-BG" dirty="0"/>
              <a:t>“ (</a:t>
            </a:r>
            <a:r>
              <a:rPr lang="bg-BG" dirty="0" err="1"/>
              <a:t>слайдшоу</a:t>
            </a:r>
            <a:r>
              <a:rPr lang="bg-BG" dirty="0"/>
              <a:t>)</a:t>
            </a:r>
            <a:endParaRPr lang="en-GB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="" xmlns:a16="http://schemas.microsoft.com/office/drawing/2014/main" id="{B8CBE4CA-BFD9-4A25-836E-8E6D61CE9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11" y="2308074"/>
            <a:ext cx="6347714" cy="1506842"/>
          </a:xfrm>
        </p:spPr>
        <p:txBody>
          <a:bodyPr/>
          <a:lstStyle/>
          <a:p>
            <a:r>
              <a:rPr lang="bg-BG" dirty="0"/>
              <a:t>От тук стартираме презентацията и задаваме допълнителни настройки за показване.</a:t>
            </a:r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181A00E6-39DE-4D4B-87FC-F50EC0C97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2"/>
          <a:stretch/>
        </p:blipFill>
        <p:spPr>
          <a:xfrm>
            <a:off x="285136" y="3429000"/>
            <a:ext cx="7551175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98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67A45911-9E2C-4E6D-9BE2-BAB1B27C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Опции от „</a:t>
            </a:r>
            <a:r>
              <a:rPr lang="bg-BG" dirty="0" err="1"/>
              <a:t>Слайдшоу</a:t>
            </a:r>
            <a:r>
              <a:rPr lang="bg-BG" dirty="0"/>
              <a:t>“ 1</a:t>
            </a:r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EA90CDD8-797A-4CEE-988F-7658045E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0" y="1546941"/>
            <a:ext cx="5168507" cy="4622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10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46EF2310-E187-442C-BC0F-F6A5D54F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89" y="1672098"/>
            <a:ext cx="291465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лавие 1">
            <a:extLst>
              <a:ext uri="{FF2B5EF4-FFF2-40B4-BE49-F238E27FC236}">
                <a16:creationId xmlns="" xmlns:a16="http://schemas.microsoft.com/office/drawing/2014/main" id="{E5EDCDC3-3086-43A3-B750-5B4D2D46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bg-BG" dirty="0"/>
              <a:t>Опции от „</a:t>
            </a:r>
            <a:r>
              <a:rPr lang="bg-BG" dirty="0" err="1"/>
              <a:t>Слайдшоу</a:t>
            </a:r>
            <a:r>
              <a:rPr lang="bg-BG" dirty="0"/>
              <a:t>“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86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D07FC82-8A31-4526-BCBB-CDA690E4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20" y="3429000"/>
            <a:ext cx="5358582" cy="1320800"/>
          </a:xfrm>
        </p:spPr>
        <p:txBody>
          <a:bodyPr>
            <a:normAutofit/>
          </a:bodyPr>
          <a:lstStyle/>
          <a:p>
            <a:r>
              <a:rPr lang="bg-BG" sz="2800" dirty="0"/>
              <a:t>„</a:t>
            </a:r>
            <a:r>
              <a:rPr lang="bg-BG" sz="2800" dirty="0" err="1"/>
              <a:t>Review</a:t>
            </a:r>
            <a:r>
              <a:rPr lang="bg-BG" sz="2800" dirty="0"/>
              <a:t>“ (Преглед)</a:t>
            </a:r>
            <a:endParaRPr lang="en-GB" sz="28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77CA5117-DA1C-45A4-80FA-48EF0A1A7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71" y="4223008"/>
            <a:ext cx="3151163" cy="1589269"/>
          </a:xfrm>
        </p:spPr>
        <p:txBody>
          <a:bodyPr>
            <a:normAutofit/>
          </a:bodyPr>
          <a:lstStyle/>
          <a:p>
            <a:r>
              <a:rPr lang="bg-BG" sz="2000" dirty="0"/>
              <a:t>Тук правим проверка, управляваме коментарите или добавяме бележки: </a:t>
            </a:r>
            <a:endParaRPr lang="en-GB" sz="2000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4BDB3396-B871-4B5C-B092-3E06A372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0" y="1040754"/>
            <a:ext cx="6885683" cy="157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02F8F49D-F303-4DEB-9551-418291DD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59" y="3131789"/>
            <a:ext cx="3630485" cy="268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043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73A6992-7F44-4DFE-A0E5-B6940FC4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Съхраняване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A159EBF7-47F1-4C37-B4C2-59D393A9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09910"/>
            <a:ext cx="6347714" cy="1320800"/>
          </a:xfrm>
        </p:spPr>
        <p:txBody>
          <a:bodyPr/>
          <a:lstStyle/>
          <a:p>
            <a:r>
              <a:rPr lang="bg-BG" dirty="0"/>
              <a:t>Най-лесно е от: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7ACED780-CB8C-4A4D-802D-DCA340DE7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54"/>
          <a:stretch/>
        </p:blipFill>
        <p:spPr>
          <a:xfrm>
            <a:off x="3051635" y="1244817"/>
            <a:ext cx="2444596" cy="77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Контейнер за съдържание 2">
            <a:extLst>
              <a:ext uri="{FF2B5EF4-FFF2-40B4-BE49-F238E27FC236}">
                <a16:creationId xmlns="" xmlns:a16="http://schemas.microsoft.com/office/drawing/2014/main" id="{73A71FEB-A3F1-4D6A-A9FF-602BA1D9A6D6}"/>
              </a:ext>
            </a:extLst>
          </p:cNvPr>
          <p:cNvSpPr txBox="1">
            <a:spLocks/>
          </p:cNvSpPr>
          <p:nvPr/>
        </p:nvSpPr>
        <p:spPr>
          <a:xfrm>
            <a:off x="609597" y="2331730"/>
            <a:ext cx="2440362" cy="3979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А може и: от „</a:t>
            </a:r>
            <a:r>
              <a:rPr lang="en-GB" dirty="0"/>
              <a:t>File</a:t>
            </a:r>
            <a:r>
              <a:rPr lang="bg-BG" dirty="0"/>
              <a:t>“ (Файл) избираме </a:t>
            </a:r>
            <a:r>
              <a:rPr lang="bg-BG" dirty="0" smtClean="0"/>
              <a:t>„Запиши“ </a:t>
            </a:r>
            <a:r>
              <a:rPr lang="bg-BG" dirty="0"/>
              <a:t>или </a:t>
            </a:r>
            <a:r>
              <a:rPr lang="bg-BG" dirty="0" smtClean="0"/>
              <a:t>„Запиши като“. </a:t>
            </a:r>
            <a:r>
              <a:rPr lang="bg-BG" dirty="0"/>
              <a:t>Натискаме „</a:t>
            </a:r>
            <a:r>
              <a:rPr lang="de-DE" dirty="0"/>
              <a:t>Browse</a:t>
            </a:r>
            <a:r>
              <a:rPr lang="bg-BG" dirty="0"/>
              <a:t>“</a:t>
            </a:r>
            <a:r>
              <a:rPr lang="de-DE" dirty="0"/>
              <a:t> </a:t>
            </a:r>
            <a:r>
              <a:rPr lang="bg-BG" dirty="0"/>
              <a:t>(Преглед) и от там можем да изберем къде и като какъв файл (</a:t>
            </a:r>
            <a:r>
              <a:rPr lang="de-DE" dirty="0"/>
              <a:t>PDF, </a:t>
            </a:r>
            <a:r>
              <a:rPr lang="bg-BG" dirty="0"/>
              <a:t>снимка, </a:t>
            </a:r>
            <a:r>
              <a:rPr lang="de-DE" dirty="0"/>
              <a:t>MS 97</a:t>
            </a:r>
            <a:r>
              <a:rPr lang="en-GB" dirty="0"/>
              <a:t>-2003)</a:t>
            </a:r>
            <a:r>
              <a:rPr lang="bg-BG" dirty="0"/>
              <a:t> да съхраним документа. </a:t>
            </a:r>
            <a:endParaRPr lang="en-GB" dirty="0"/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6237CF1A-80F2-4675-BFD3-4F98A5FB6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14"/>
          <a:stretch/>
        </p:blipFill>
        <p:spPr>
          <a:xfrm>
            <a:off x="3118785" y="2287163"/>
            <a:ext cx="5065959" cy="408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9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AF1F464-9E2A-4153-9FB0-A0C575E5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bg-BG" dirty="0"/>
              <a:t>Допълнителна информация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00962FF5-5F87-450A-A9BE-F5B9A4A3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32" y="1930400"/>
            <a:ext cx="7521678" cy="3880773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https://support.office.com/bg-bg/powerpoint</a:t>
            </a:r>
            <a:r>
              <a:rPr lang="bg-BG" sz="2000" dirty="0"/>
              <a:t> (Уебсайтът на </a:t>
            </a:r>
            <a:r>
              <a:rPr lang="de-DE" sz="2000" dirty="0"/>
              <a:t>Microsoft </a:t>
            </a:r>
            <a:r>
              <a:rPr lang="bg-BG" sz="2000" dirty="0"/>
              <a:t>за България с инструкции и препоръки)</a:t>
            </a:r>
          </a:p>
          <a:p>
            <a:endParaRPr lang="bg-BG" sz="2000" dirty="0"/>
          </a:p>
          <a:p>
            <a:endParaRPr lang="bg-BG" sz="2000" dirty="0"/>
          </a:p>
          <a:p>
            <a:r>
              <a:rPr lang="de-DE" sz="2000" dirty="0"/>
              <a:t>PowerPoint </a:t>
            </a:r>
            <a:r>
              <a:rPr lang="en-GB" sz="2000" dirty="0"/>
              <a:t>– File – New - - </a:t>
            </a:r>
            <a:r>
              <a:rPr lang="bg-BG" sz="2000" dirty="0"/>
              <a:t>&gt;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bg-BG" sz="2000" dirty="0"/>
              <a:t>Запознаване – нов</a:t>
            </a:r>
            <a:r>
              <a:rPr lang="en-GB" sz="2000" dirty="0"/>
              <a:t>a</a:t>
            </a:r>
            <a:r>
              <a:rPr lang="bg-BG" sz="2000" dirty="0"/>
              <a:t> презентация</a:t>
            </a:r>
            <a:br>
              <a:rPr lang="bg-BG" sz="2000" dirty="0"/>
            </a:br>
            <a:r>
              <a:rPr lang="bg-BG" sz="2000" dirty="0"/>
              <a:t>с инструкции и напътствия)</a:t>
            </a:r>
          </a:p>
          <a:p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82DF582E-5293-4242-BCC1-DD0778D0C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009" y="3093311"/>
            <a:ext cx="4118640" cy="271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16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8A5A16-7BE9-4AA1-9B5E-00FAFA5C86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55D27F9-7623-4A6E-89FF-87E6C4E0D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92EF457-D744-4C61-8670-518EC1D2D5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7B7CFC0-1E17-41C5-BF93-16E99B1F89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8640594F-E37B-4D91-8E95-9DA62A9B9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="" xmlns:a16="http://schemas.microsoft.com/office/drawing/2014/main" id="{93C9D004-5359-4937-9D4B-EC89888063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0DE8B4BF-A71A-4324-A033-7886CF70A0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5697F627-1058-435C-96D4-98AB552C6A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49E61018-BC96-47DC-B47F-FFBA96BAD8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3CA434EC-618C-4787-86BA-1BF4747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97378863-CDB3-4B0F-A65C-98A1252DD0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Картина 1">
            <a:extLst>
              <a:ext uri="{FF2B5EF4-FFF2-40B4-BE49-F238E27FC236}">
                <a16:creationId xmlns="" xmlns:a16="http://schemas.microsoft.com/office/drawing/2014/main" id="{F322FA3E-EEC0-4A09-B2B6-5844CF6F0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" r="5691" b="15274"/>
          <a:stretch/>
        </p:blipFill>
        <p:spPr>
          <a:xfrm>
            <a:off x="893538" y="1876660"/>
            <a:ext cx="6750923" cy="497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Картина 40" descr="Картина, която съдържа текст, кралица&#10;&#10;Описание, генерирано с висока достоверност">
            <a:extLst>
              <a:ext uri="{FF2B5EF4-FFF2-40B4-BE49-F238E27FC236}">
                <a16:creationId xmlns="" xmlns:a16="http://schemas.microsoft.com/office/drawing/2014/main" id="{BF262E82-11B2-466E-9582-353DA55B8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7"/>
            <a:ext cx="3205811" cy="2127190"/>
          </a:xfrm>
          <a:prstGeom prst="rect">
            <a:avLst/>
          </a:prstGeom>
        </p:spPr>
      </p:pic>
      <p:pic>
        <p:nvPicPr>
          <p:cNvPr id="42" name="Картина 41">
            <a:extLst>
              <a:ext uri="{FF2B5EF4-FFF2-40B4-BE49-F238E27FC236}">
                <a16:creationId xmlns="" xmlns:a16="http://schemas.microsoft.com/office/drawing/2014/main" id="{C4CF228A-A423-4435-B282-6FA7E71D7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17" y="4245858"/>
            <a:ext cx="1866900" cy="2590800"/>
          </a:xfrm>
          <a:prstGeom prst="rect">
            <a:avLst/>
          </a:prstGeom>
        </p:spPr>
      </p:pic>
      <p:sp>
        <p:nvSpPr>
          <p:cNvPr id="4" name="Заглавие 3">
            <a:extLst>
              <a:ext uri="{FF2B5EF4-FFF2-40B4-BE49-F238E27FC236}">
                <a16:creationId xmlns="" xmlns:a16="http://schemas.microsoft.com/office/drawing/2014/main" id="{4808DE43-E38C-4E3D-83C1-A131CE004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22" y="2758495"/>
            <a:ext cx="6278180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dirty="0">
                <a:solidFill>
                  <a:srgbClr val="FFFFFF"/>
                </a:solidFill>
              </a:rPr>
              <a:t>Благодаря за вниманието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Подзаглавие 4">
            <a:extLst>
              <a:ext uri="{FF2B5EF4-FFF2-40B4-BE49-F238E27FC236}">
                <a16:creationId xmlns="" xmlns:a16="http://schemas.microsoft.com/office/drawing/2014/main" id="{B51D450B-E9A8-47A1-914A-2858418DF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1500" i="1" dirty="0">
                <a:solidFill>
                  <a:srgbClr val="FFFFFF"/>
                </a:solidFill>
              </a:rPr>
              <a:t> </a:t>
            </a:r>
            <a:endParaRPr lang="en-GB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500" i="1" dirty="0">
                <a:solidFill>
                  <a:srgbClr val="FFFFFF"/>
                </a:solidFill>
              </a:rPr>
              <a:t>Изработил: Мариела Николова </a:t>
            </a:r>
            <a:r>
              <a:rPr lang="ru-RU" sz="1500" i="1" dirty="0" smtClean="0">
                <a:solidFill>
                  <a:srgbClr val="FFFFFF"/>
                </a:solidFill>
              </a:rPr>
              <a:t>– </a:t>
            </a:r>
            <a:r>
              <a:rPr lang="ru-RU" sz="1500" i="1" dirty="0">
                <a:solidFill>
                  <a:srgbClr val="FFFFFF"/>
                </a:solidFill>
              </a:rPr>
              <a:t>студент-практикант по проект "Студентски практики" и бивш възпитаник на </a:t>
            </a:r>
            <a:r>
              <a:rPr lang="ru-RU" sz="1500" i="1" dirty="0" smtClean="0">
                <a:solidFill>
                  <a:srgbClr val="FFFFFF"/>
                </a:solidFill>
              </a:rPr>
              <a:t>училището</a:t>
            </a:r>
          </a:p>
          <a:p>
            <a:pPr>
              <a:lnSpc>
                <a:spcPct val="90000"/>
              </a:lnSpc>
            </a:pPr>
            <a:r>
              <a:rPr lang="ru-RU" sz="1500" i="1" dirty="0" smtClean="0">
                <a:solidFill>
                  <a:srgbClr val="FFFFFF"/>
                </a:solidFill>
              </a:rPr>
              <a:t>Проверил: Диляна Гаджева, ментор по проекта</a:t>
            </a:r>
            <a:endParaRPr lang="en-GB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GB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7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655AE6B0-AC9E-4167-806F-E9DB135FC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7F21FC85-D31B-46A8-97A6-C7C348B6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bg-BG" sz="3800"/>
              <a:t>Процес на изработка</a:t>
            </a:r>
            <a:endParaRPr lang="en-GB" sz="38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523416A-383B-4FDC-B4C9-D8EDDFE9C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B0D29D5-3F7C-4197-821B-6D60A66CC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47FB49A-3541-428A-AADE-682A3C505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D96F53DC-08F1-42C6-B558-B83D54B27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="" xmlns:a16="http://schemas.microsoft.com/office/drawing/2014/main" id="{AFE48CAF-A51C-463F-A570-ED99439A5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01F0C48B-50FF-4351-8207-16D0960483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300384B6-5ED6-4F91-A548-B706D8375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="" xmlns:a16="http://schemas.microsoft.com/office/drawing/2014/main" id="{337AFFAE-C182-463C-9459-8AB3C69D9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="" xmlns:a16="http://schemas.microsoft.com/office/drawing/2014/main" id="{510ACF17-C3F0-42BF-BDEB-D07927712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E804EFD0-B84E-476F-9FC6-6C4A42EA00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7BD1F4E-A66D-4C06-86DA-8D56CA7A3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Контейнер за съдържание 2">
            <a:extLst>
              <a:ext uri="{FF2B5EF4-FFF2-40B4-BE49-F238E27FC236}">
                <a16:creationId xmlns="" xmlns:a16="http://schemas.microsoft.com/office/drawing/2014/main" id="{14977E6D-C1DA-4F81-92B4-92F75A087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8078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46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23FBA7D-F60C-4D4B-93E2-CCEB20A8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842" y="609600"/>
            <a:ext cx="3693658" cy="1320800"/>
          </a:xfrm>
        </p:spPr>
        <p:txBody>
          <a:bodyPr anchor="ctr">
            <a:normAutofit/>
          </a:bodyPr>
          <a:lstStyle/>
          <a:p>
            <a:r>
              <a:rPr lang="bg-BG"/>
              <a:t>Планиране</a:t>
            </a:r>
            <a:endParaRPr lang="en-GB" dirty="0"/>
          </a:p>
        </p:txBody>
      </p:sp>
      <p:pic>
        <p:nvPicPr>
          <p:cNvPr id="7" name="Картина 6" descr="Картина, която съдържа обект, часовник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E1426C72-29FB-43D1-A55D-B66D067F9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6366" y="2060767"/>
            <a:ext cx="5554700" cy="2652369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6FA7D1FD-3B3C-4AE9-B25E-0584D595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842" y="2160590"/>
            <a:ext cx="3903233" cy="3739698"/>
          </a:xfrm>
        </p:spPr>
        <p:txBody>
          <a:bodyPr>
            <a:normAutofit/>
          </a:bodyPr>
          <a:lstStyle/>
          <a:p>
            <a:r>
              <a:rPr lang="bg-BG" sz="1700" dirty="0"/>
              <a:t>Първо се запознаваме със заданието и определяме целта</a:t>
            </a:r>
            <a:r>
              <a:rPr lang="de-DE" sz="1700" dirty="0"/>
              <a:t> </a:t>
            </a:r>
            <a:r>
              <a:rPr lang="bg-BG" sz="1700" dirty="0"/>
              <a:t>– реклама</a:t>
            </a:r>
            <a:r>
              <a:rPr lang="de-DE" sz="1700" dirty="0"/>
              <a:t>, </a:t>
            </a:r>
            <a:r>
              <a:rPr lang="bg-BG" sz="1700" dirty="0"/>
              <a:t>изнасяне на информация или като помощно средство, докато говорим (с повече снимки и ефекти</a:t>
            </a:r>
            <a:r>
              <a:rPr lang="bg-BG" sz="1700" dirty="0" smtClean="0"/>
              <a:t>). </a:t>
            </a:r>
            <a:endParaRPr lang="bg-BG" sz="1700" dirty="0"/>
          </a:p>
          <a:p>
            <a:r>
              <a:rPr lang="bg-BG" sz="1700" dirty="0"/>
              <a:t>Аудиторията е много важна при избора на стил, за да можем да постигнем </a:t>
            </a:r>
            <a:r>
              <a:rPr lang="bg-BG" sz="1700" dirty="0" smtClean="0"/>
              <a:t>желания </a:t>
            </a:r>
            <a:r>
              <a:rPr lang="bg-BG" sz="1700" dirty="0"/>
              <a:t>ефект – съученици, родители, учители, </a:t>
            </a:r>
            <a:r>
              <a:rPr lang="bg-BG" sz="1700" dirty="0" smtClean="0"/>
              <a:t>институции.</a:t>
            </a:r>
            <a:endParaRPr lang="bg-BG" sz="1700" dirty="0"/>
          </a:p>
          <a:p>
            <a:r>
              <a:rPr lang="bg-BG" sz="1700" dirty="0"/>
              <a:t>Записваме си основните моменти и работим по </a:t>
            </a:r>
            <a:r>
              <a:rPr lang="bg-BG" sz="1700" dirty="0" smtClean="0"/>
              <a:t>плана. </a:t>
            </a:r>
            <a:r>
              <a:rPr lang="bg-BG" sz="1700" dirty="0">
                <a:sym typeface="Wingdings" panose="05000000000000000000" pitchFamily="2" charset="2"/>
              </a:rPr>
              <a:t></a:t>
            </a:r>
            <a:endParaRPr lang="bg-BG" sz="1700" dirty="0"/>
          </a:p>
        </p:txBody>
      </p:sp>
    </p:spTree>
    <p:extLst>
      <p:ext uri="{BB962C8B-B14F-4D97-AF65-F5344CB8AC3E}">
        <p14:creationId xmlns:p14="http://schemas.microsoft.com/office/powerpoint/2010/main" val="423149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655AE6B0-AC9E-4167-806F-E9DB135FC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ADEC591D-7596-4F76-85E2-5D25750B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bg-BG" sz="2900"/>
              <a:t>Организиране</a:t>
            </a:r>
            <a:endParaRPr lang="en-GB" sz="290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523416A-383B-4FDC-B4C9-D8EDDFE9C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CB0D29D5-3F7C-4197-821B-6D60A66CC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47FB49A-3541-428A-AADE-682A3C505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="" xmlns:a16="http://schemas.microsoft.com/office/drawing/2014/main" id="{D96F53DC-08F1-42C6-B558-B83D54B27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="" xmlns:a16="http://schemas.microsoft.com/office/drawing/2014/main" id="{AFE48CAF-A51C-463F-A570-ED99439A5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="" xmlns:a16="http://schemas.microsoft.com/office/drawing/2014/main" id="{01F0C48B-50FF-4351-8207-16D0960483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="" xmlns:a16="http://schemas.microsoft.com/office/drawing/2014/main" id="{300384B6-5ED6-4F91-A548-B706D8375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="" xmlns:a16="http://schemas.microsoft.com/office/drawing/2014/main" id="{337AFFAE-C182-463C-9459-8AB3C69D9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="" xmlns:a16="http://schemas.microsoft.com/office/drawing/2014/main" id="{510ACF17-C3F0-42BF-BDEB-D07927712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E804EFD0-B84E-476F-9FC6-6C4A42EA00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7BD1F4E-A66D-4C06-86DA-8D56CA7A3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="" xmlns:a16="http://schemas.microsoft.com/office/drawing/2014/main" id="{15305FCB-DA3F-4C1C-90B3-E3D4E04BA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75626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3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DB8D261-AA3A-4321-A42D-4AF1208C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bg-BG" sz="3300"/>
              <a:t>Представяне</a:t>
            </a:r>
            <a:endParaRPr lang="en-GB" sz="33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0E0D7795-F79A-42BC-AB6D-1357CB04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20" y="2045110"/>
            <a:ext cx="2802951" cy="3765755"/>
          </a:xfrm>
        </p:spPr>
        <p:txBody>
          <a:bodyPr>
            <a:normAutofit/>
          </a:bodyPr>
          <a:lstStyle/>
          <a:p>
            <a:r>
              <a:rPr lang="bg-BG" dirty="0"/>
              <a:t>Увод – кратко въведение в темата</a:t>
            </a:r>
          </a:p>
          <a:p>
            <a:r>
              <a:rPr lang="bg-BG" dirty="0"/>
              <a:t>Изложение – основната информация</a:t>
            </a:r>
          </a:p>
          <a:p>
            <a:r>
              <a:rPr lang="bg-BG" dirty="0"/>
              <a:t>Заключение – изводи, обобщение</a:t>
            </a:r>
          </a:p>
          <a:p>
            <a:r>
              <a:rPr lang="bg-BG" dirty="0"/>
              <a:t>Обратна връзка – кой е </a:t>
            </a:r>
            <a:r>
              <a:rPr lang="bg-BG" dirty="0" smtClean="0"/>
              <a:t>авторът 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151B2388-BA27-46FE-AABC-6127A3C1D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r="11045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8" name="Isosceles Triangle 47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42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06F0999-9E5E-4793-AA90-36E7D07C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4" y="609600"/>
            <a:ext cx="735780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Да</a:t>
            </a:r>
            <a:r>
              <a:rPr lang="en-US" b="1" dirty="0"/>
              <a:t> </a:t>
            </a:r>
            <a:r>
              <a:rPr lang="en-US" b="1" dirty="0" err="1"/>
              <a:t>си</a:t>
            </a:r>
            <a:r>
              <a:rPr lang="en-US" b="1" dirty="0"/>
              <a:t> </a:t>
            </a:r>
            <a:r>
              <a:rPr lang="en-US" b="1" dirty="0" err="1"/>
              <a:t>направим</a:t>
            </a:r>
            <a:r>
              <a:rPr lang="bg-BG" b="1" dirty="0"/>
              <a:t> </a:t>
            </a:r>
            <a:r>
              <a:rPr lang="en-US" b="1" dirty="0" err="1"/>
              <a:t>презентация</a:t>
            </a:r>
            <a:r>
              <a:rPr lang="en-US" b="1" dirty="0"/>
              <a:t>! </a:t>
            </a:r>
          </a:p>
        </p:txBody>
      </p:sp>
      <p:sp>
        <p:nvSpPr>
          <p:cNvPr id="9" name="Контейнер за съдържание 4">
            <a:extLst>
              <a:ext uri="{FF2B5EF4-FFF2-40B4-BE49-F238E27FC236}">
                <a16:creationId xmlns="" xmlns:a16="http://schemas.microsoft.com/office/drawing/2014/main" id="{FD69DA33-D6F3-4DDB-B44F-8C6FE79E3C3F}"/>
              </a:ext>
            </a:extLst>
          </p:cNvPr>
          <p:cNvSpPr txBox="1">
            <a:spLocks/>
          </p:cNvSpPr>
          <p:nvPr/>
        </p:nvSpPr>
        <p:spPr>
          <a:xfrm>
            <a:off x="478504" y="1930400"/>
            <a:ext cx="5892800" cy="37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Отваряме</a:t>
            </a:r>
            <a:r>
              <a:rPr lang="en-US" dirty="0"/>
              <a:t> MS PowerPoint и </a:t>
            </a:r>
            <a:r>
              <a:rPr lang="en-US" dirty="0" err="1"/>
              <a:t>избираме</a:t>
            </a:r>
            <a:r>
              <a:rPr lang="en-US" dirty="0"/>
              <a:t> „Blank Presentation“ (</a:t>
            </a:r>
            <a:r>
              <a:rPr lang="en-US" dirty="0" err="1"/>
              <a:t>празна</a:t>
            </a:r>
            <a:r>
              <a:rPr lang="en-US" dirty="0"/>
              <a:t> </a:t>
            </a:r>
            <a:r>
              <a:rPr lang="en-US" dirty="0" err="1"/>
              <a:t>презентация</a:t>
            </a:r>
            <a:r>
              <a:rPr lang="en-US" dirty="0"/>
              <a:t>)</a:t>
            </a:r>
            <a:r>
              <a:rPr lang="bg-BG" dirty="0"/>
              <a:t> или с клавишна комбинация </a:t>
            </a:r>
            <a:r>
              <a:rPr lang="de-DE" dirty="0" err="1"/>
              <a:t>Ctrl</a:t>
            </a:r>
            <a:r>
              <a:rPr lang="de-DE" dirty="0"/>
              <a:t> </a:t>
            </a:r>
            <a:r>
              <a:rPr lang="en-GB" dirty="0"/>
              <a:t>+ </a:t>
            </a:r>
            <a:r>
              <a:rPr lang="en-GB" dirty="0" smtClean="0"/>
              <a:t>N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 err="1"/>
              <a:t>Щракваме</a:t>
            </a:r>
            <a:r>
              <a:rPr lang="en-US" dirty="0"/>
              <a:t> </a:t>
            </a:r>
            <a:r>
              <a:rPr lang="en-US" dirty="0" err="1"/>
              <a:t>върху</a:t>
            </a:r>
            <a:r>
              <a:rPr lang="en-US" dirty="0"/>
              <a:t> </a:t>
            </a:r>
            <a:r>
              <a:rPr lang="en-US" dirty="0" err="1"/>
              <a:t>екрана</a:t>
            </a:r>
            <a:r>
              <a:rPr lang="en-US" dirty="0"/>
              <a:t>,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появи</a:t>
            </a:r>
            <a:r>
              <a:rPr lang="en-US" dirty="0"/>
              <a:t> </a:t>
            </a:r>
            <a:r>
              <a:rPr lang="en-US" dirty="0" err="1"/>
              <a:t>първият</a:t>
            </a:r>
            <a:r>
              <a:rPr lang="en-US" dirty="0"/>
              <a:t> </a:t>
            </a:r>
            <a:r>
              <a:rPr lang="en-US" dirty="0" err="1"/>
              <a:t>слайд</a:t>
            </a:r>
            <a:r>
              <a:rPr lang="en-US" dirty="0"/>
              <a:t>.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зададем</a:t>
            </a:r>
            <a:r>
              <a:rPr lang="en-US" dirty="0"/>
              <a:t> </a:t>
            </a:r>
            <a:r>
              <a:rPr lang="en-US" dirty="0" err="1"/>
              <a:t>размер</a:t>
            </a:r>
            <a:r>
              <a:rPr lang="en-US" dirty="0"/>
              <a:t>, </a:t>
            </a:r>
            <a:r>
              <a:rPr lang="en-US" dirty="0" err="1"/>
              <a:t>влизаме</a:t>
            </a:r>
            <a:r>
              <a:rPr lang="en-US" dirty="0"/>
              <a:t> в </a:t>
            </a:r>
            <a:r>
              <a:rPr lang="en-US" dirty="0" err="1"/>
              <a:t>меню</a:t>
            </a:r>
            <a:r>
              <a:rPr lang="en-US" dirty="0"/>
              <a:t> „Design“ (</a:t>
            </a:r>
            <a:r>
              <a:rPr lang="en-US" dirty="0" err="1"/>
              <a:t>проектиране</a:t>
            </a:r>
            <a:r>
              <a:rPr lang="en-US" dirty="0"/>
              <a:t>) и в </a:t>
            </a:r>
            <a:r>
              <a:rPr lang="en-US" dirty="0" err="1"/>
              <a:t>дясната</a:t>
            </a:r>
            <a:r>
              <a:rPr lang="en-US" dirty="0"/>
              <a:t> </a:t>
            </a:r>
            <a:r>
              <a:rPr lang="en-US" dirty="0" err="1"/>
              <a:t>част</a:t>
            </a:r>
            <a:r>
              <a:rPr lang="en-US" dirty="0"/>
              <a:t> </a:t>
            </a:r>
            <a:r>
              <a:rPr lang="en-US" dirty="0" err="1"/>
              <a:t>имаме</a:t>
            </a:r>
            <a:r>
              <a:rPr lang="en-US" dirty="0"/>
              <a:t>: 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="" xmlns:a16="http://schemas.microsoft.com/office/drawing/2014/main" id="{BE55A299-B5A0-4826-B114-6944A271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43" y="3929614"/>
            <a:ext cx="4682736" cy="207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Контейнер за съдържание 4">
            <a:extLst>
              <a:ext uri="{FF2B5EF4-FFF2-40B4-BE49-F238E27FC236}">
                <a16:creationId xmlns="" xmlns:a16="http://schemas.microsoft.com/office/drawing/2014/main" id="{5165AA8F-1210-45A1-B928-05A6C6C92372}"/>
              </a:ext>
            </a:extLst>
          </p:cNvPr>
          <p:cNvSpPr txBox="1">
            <a:spLocks/>
          </p:cNvSpPr>
          <p:nvPr/>
        </p:nvSpPr>
        <p:spPr>
          <a:xfrm>
            <a:off x="761998" y="4312524"/>
            <a:ext cx="6347714" cy="132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7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DCF9B72-FBDE-4C19-8840-9EB649C3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2" y="609600"/>
            <a:ext cx="2446380" cy="5431762"/>
          </a:xfrm>
        </p:spPr>
        <p:txBody>
          <a:bodyPr anchor="ctr">
            <a:normAutofit/>
          </a:bodyPr>
          <a:lstStyle/>
          <a:p>
            <a:pPr algn="ctr"/>
            <a:r>
              <a:rPr lang="bg-BG" sz="2800" b="1" dirty="0"/>
              <a:t>Проектиране на презентация</a:t>
            </a:r>
            <a:endParaRPr lang="en-GB" sz="2800" dirty="0"/>
          </a:p>
        </p:txBody>
      </p:sp>
      <p:sp>
        <p:nvSpPr>
          <p:cNvPr id="6" name="Контейнер за съдържание 4">
            <a:extLst>
              <a:ext uri="{FF2B5EF4-FFF2-40B4-BE49-F238E27FC236}">
                <a16:creationId xmlns="" xmlns:a16="http://schemas.microsoft.com/office/drawing/2014/main" id="{3861C6AE-8A4F-4FCC-B165-55FE75B8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166" y="609602"/>
            <a:ext cx="4068084" cy="3208334"/>
          </a:xfrm>
        </p:spPr>
        <p:txBody>
          <a:bodyPr>
            <a:normAutofit/>
          </a:bodyPr>
          <a:lstStyle/>
          <a:p>
            <a:r>
              <a:rPr lang="bg-BG" dirty="0"/>
              <a:t>От същото меню задаваме тема на цялата презентация или форматираме фона на текущия </a:t>
            </a:r>
            <a:r>
              <a:rPr lang="bg-BG" dirty="0" smtClean="0"/>
              <a:t>слайд.</a:t>
            </a:r>
            <a:endParaRPr lang="bg-BG" dirty="0"/>
          </a:p>
          <a:p>
            <a:r>
              <a:rPr lang="bg-BG" dirty="0"/>
              <a:t>Също така можем да използваме готови теми и подредба от „Идеи за проектиране“, които самата програма ни предлага на </a:t>
            </a:r>
            <a:r>
              <a:rPr lang="bg-BG" dirty="0" smtClean="0"/>
              <a:t>момента.</a:t>
            </a:r>
            <a:endParaRPr lang="de-DE" dirty="0"/>
          </a:p>
        </p:txBody>
      </p:sp>
      <p:pic>
        <p:nvPicPr>
          <p:cNvPr id="7" name="Картина 6">
            <a:extLst>
              <a:ext uri="{FF2B5EF4-FFF2-40B4-BE49-F238E27FC236}">
                <a16:creationId xmlns="" xmlns:a16="http://schemas.microsoft.com/office/drawing/2014/main" id="{1E797291-D150-4530-90FD-12689BBC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851" y="3817936"/>
            <a:ext cx="3733399" cy="16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FE2EEC2-3DE8-426F-B656-D33D5878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400" b="1" dirty="0"/>
              <a:t>Проектиране на презентация</a:t>
            </a:r>
            <a:endParaRPr lang="en-GB" sz="3400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1BF53636-2D64-479A-BA26-6A3F60C0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0759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Въвеждаме заглавие, подзаглавие (ако има такова) и стилизираме като при </a:t>
            </a:r>
            <a:r>
              <a:rPr lang="de-DE" dirty="0"/>
              <a:t>MS Word</a:t>
            </a:r>
            <a:r>
              <a:rPr lang="bg-BG" dirty="0"/>
              <a:t>: 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Когато въвеждаме текст, гледаме да е разпределен равномерно по слайдовете. По-добре повече слайдове с по-малко текст, отколкото обратното. </a:t>
            </a:r>
            <a:r>
              <a:rPr lang="bg-BG" dirty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3DAFD75A-881F-4481-9C8A-6A0B54BA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" y="3218810"/>
            <a:ext cx="789622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20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асети">
  <a:themeElements>
    <a:clrScheme name="Оранжево-червен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Чаша мляк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657</Words>
  <Application>Microsoft Office PowerPoint</Application>
  <PresentationFormat>On-screen Show (4:3)</PresentationFormat>
  <Paragraphs>83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Wingdings 3</vt:lpstr>
      <vt:lpstr>Фасети</vt:lpstr>
      <vt:lpstr>Работа с MS PowerPoint</vt:lpstr>
      <vt:lpstr>Компютърна презентация</vt:lpstr>
      <vt:lpstr>Процес на изработка</vt:lpstr>
      <vt:lpstr>Планиране</vt:lpstr>
      <vt:lpstr>Организиране</vt:lpstr>
      <vt:lpstr>Представяне</vt:lpstr>
      <vt:lpstr>Да си направим презентация! </vt:lpstr>
      <vt:lpstr>Проектиране на презентация</vt:lpstr>
      <vt:lpstr>Проектиране на презентация</vt:lpstr>
      <vt:lpstr>Поле „Insert“ (Вмъкване)</vt:lpstr>
      <vt:lpstr>Видео и звук</vt:lpstr>
      <vt:lpstr>Видео</vt:lpstr>
      <vt:lpstr>Музика</vt:lpstr>
      <vt:lpstr>Музика</vt:lpstr>
      <vt:lpstr>„Transitions“ (преходи)</vt:lpstr>
      <vt:lpstr>„Animations“ (Анимации)</vt:lpstr>
      <vt:lpstr>„Animations“ (Анимации)</vt:lpstr>
      <vt:lpstr>„Animations“ (Анимации)</vt:lpstr>
      <vt:lpstr>„Animations“ (Анимации)</vt:lpstr>
      <vt:lpstr>„Slide Show“ (слайдшоу)</vt:lpstr>
      <vt:lpstr>Опции от „Слайдшоу“ 1</vt:lpstr>
      <vt:lpstr>Опции от „Слайдшоу“ 2</vt:lpstr>
      <vt:lpstr>„Review“ (Преглед)</vt:lpstr>
      <vt:lpstr>Съхраняване</vt:lpstr>
      <vt:lpstr>Допълнителна информация</vt:lpstr>
      <vt:lpstr>Благодаря за вниманието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MS PowerPoint</dc:title>
  <dc:creator>Eli Belli</dc:creator>
  <cp:lastModifiedBy>Диляна Гаджева</cp:lastModifiedBy>
  <cp:revision>21</cp:revision>
  <dcterms:created xsi:type="dcterms:W3CDTF">2018-07-30T10:42:48Z</dcterms:created>
  <dcterms:modified xsi:type="dcterms:W3CDTF">2018-07-31T12:07:07Z</dcterms:modified>
</cp:coreProperties>
</file>