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5A1F0-7CD9-46AD-B506-009BBAF33925}" v="124" dt="2018-07-30T18:17:21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 Belli" userId="74ad150ae19eda4e" providerId="LiveId" clId="{1AF5A1F0-7CD9-46AD-B506-009BBAF33925}"/>
    <pc:docChg chg="undo custSel mod addSld modSld modMainMaster">
      <pc:chgData name="Eli Belli" userId="74ad150ae19eda4e" providerId="LiveId" clId="{1AF5A1F0-7CD9-46AD-B506-009BBAF33925}" dt="2018-07-30T18:17:21.115" v="111" actId="5793"/>
      <pc:docMkLst>
        <pc:docMk/>
      </pc:docMkLst>
      <pc:sldChg chg="addSp delSp modSp add mod setBg delDesignElem">
        <pc:chgData name="Eli Belli" userId="74ad150ae19eda4e" providerId="LiveId" clId="{1AF5A1F0-7CD9-46AD-B506-009BBAF33925}" dt="2018-07-30T18:17:21.115" v="111" actId="5793"/>
        <pc:sldMkLst>
          <pc:docMk/>
          <pc:sldMk cId="946764222" sldId="256"/>
        </pc:sldMkLst>
        <pc:spChg chg="mod">
          <ac:chgData name="Eli Belli" userId="74ad150ae19eda4e" providerId="LiveId" clId="{1AF5A1F0-7CD9-46AD-B506-009BBAF33925}" dt="2018-07-30T18:16:54.672" v="52" actId="20577"/>
          <ac:spMkLst>
            <pc:docMk/>
            <pc:sldMk cId="946764222" sldId="256"/>
            <ac:spMk id="2" creationId="{1DD5043B-3C20-4617-9AAB-B1B5964DC499}"/>
          </ac:spMkLst>
        </pc:spChg>
        <pc:spChg chg="mod">
          <ac:chgData name="Eli Belli" userId="74ad150ae19eda4e" providerId="LiveId" clId="{1AF5A1F0-7CD9-46AD-B506-009BBAF33925}" dt="2018-07-30T18:17:21.115" v="111" actId="5793"/>
          <ac:spMkLst>
            <pc:docMk/>
            <pc:sldMk cId="946764222" sldId="256"/>
            <ac:spMk id="3" creationId="{A3BD3629-6CAB-46AF-BF46-E95D200CFF40}"/>
          </ac:spMkLst>
        </pc:spChg>
        <pc:spChg chg="add del">
          <ac:chgData name="Eli Belli" userId="74ad150ae19eda4e" providerId="LiveId" clId="{1AF5A1F0-7CD9-46AD-B506-009BBAF33925}" dt="2018-07-30T18:10:32.966" v="7" actId="26606"/>
          <ac:spMkLst>
            <pc:docMk/>
            <pc:sldMk cId="946764222" sldId="256"/>
            <ac:spMk id="10" creationId="{6C9CCC80-7A96-41CB-8626-BBA75D236F1B}"/>
          </ac:spMkLst>
        </pc:spChg>
        <pc:spChg chg="add del">
          <ac:chgData name="Eli Belli" userId="74ad150ae19eda4e" providerId="LiveId" clId="{1AF5A1F0-7CD9-46AD-B506-009BBAF33925}" dt="2018-07-30T18:10:34.187" v="9" actId="26606"/>
          <ac:spMkLst>
            <pc:docMk/>
            <pc:sldMk cId="946764222" sldId="256"/>
            <ac:spMk id="14" creationId="{5E8412B9-4498-4BDF-AA20-B5934412F463}"/>
          </ac:spMkLst>
        </pc:spChg>
        <pc:spChg chg="add del">
          <ac:chgData name="Eli Belli" userId="74ad150ae19eda4e" providerId="LiveId" clId="{1AF5A1F0-7CD9-46AD-B506-009BBAF33925}" dt="2018-07-30T18:10:42.133" v="11" actId="26606"/>
          <ac:spMkLst>
            <pc:docMk/>
            <pc:sldMk cId="946764222" sldId="256"/>
            <ac:spMk id="17" creationId="{6C9CCC80-7A96-41CB-8626-BBA75D236F1B}"/>
          </ac:spMkLst>
        </pc:spChg>
        <pc:spChg chg="add del">
          <ac:chgData name="Eli Belli" userId="74ad150ae19eda4e" providerId="LiveId" clId="{1AF5A1F0-7CD9-46AD-B506-009BBAF33925}" dt="2018-07-30T18:10:51.521" v="13" actId="26606"/>
          <ac:spMkLst>
            <pc:docMk/>
            <pc:sldMk cId="946764222" sldId="256"/>
            <ac:spMk id="20" creationId="{B61BF403-C858-4A9F-81D1-22D551BE0DE8}"/>
          </ac:spMkLst>
        </pc:spChg>
        <pc:spChg chg="add del">
          <ac:chgData name="Eli Belli" userId="74ad150ae19eda4e" providerId="LiveId" clId="{1AF5A1F0-7CD9-46AD-B506-009BBAF33925}" dt="2018-07-30T18:10:52.627" v="15" actId="26606"/>
          <ac:spMkLst>
            <pc:docMk/>
            <pc:sldMk cId="946764222" sldId="256"/>
            <ac:spMk id="23" creationId="{6C9CCC80-7A96-41CB-8626-BBA75D236F1B}"/>
          </ac:spMkLst>
        </pc:spChg>
        <pc:spChg chg="add del">
          <ac:chgData name="Eli Belli" userId="74ad150ae19eda4e" providerId="LiveId" clId="{1AF5A1F0-7CD9-46AD-B506-009BBAF33925}" dt="2018-07-30T18:10:54.484" v="17" actId="26606"/>
          <ac:spMkLst>
            <pc:docMk/>
            <pc:sldMk cId="946764222" sldId="256"/>
            <ac:spMk id="26" creationId="{5E8412B9-4498-4BDF-AA20-B5934412F463}"/>
          </ac:spMkLst>
        </pc:spChg>
        <pc:spChg chg="add del">
          <ac:chgData name="Eli Belli" userId="74ad150ae19eda4e" providerId="LiveId" clId="{1AF5A1F0-7CD9-46AD-B506-009BBAF33925}" dt="2018-07-30T18:11:52.821" v="19" actId="26606"/>
          <ac:spMkLst>
            <pc:docMk/>
            <pc:sldMk cId="946764222" sldId="256"/>
            <ac:spMk id="29" creationId="{6C9CCC80-7A96-41CB-8626-BBA75D236F1B}"/>
          </ac:spMkLst>
        </pc:spChg>
        <pc:spChg chg="add del">
          <ac:chgData name="Eli Belli" userId="74ad150ae19eda4e" providerId="LiveId" clId="{1AF5A1F0-7CD9-46AD-B506-009BBAF33925}" dt="2018-07-30T18:11:56.548" v="21" actId="26606"/>
          <ac:spMkLst>
            <pc:docMk/>
            <pc:sldMk cId="946764222" sldId="256"/>
            <ac:spMk id="32" creationId="{B61BF403-C858-4A9F-81D1-22D551BE0DE8}"/>
          </ac:spMkLst>
        </pc:spChg>
        <pc:spChg chg="add del">
          <ac:chgData name="Eli Belli" userId="74ad150ae19eda4e" providerId="LiveId" clId="{1AF5A1F0-7CD9-46AD-B506-009BBAF33925}" dt="2018-07-30T18:13:34.174" v="25" actId="26606"/>
          <ac:spMkLst>
            <pc:docMk/>
            <pc:sldMk cId="946764222" sldId="256"/>
            <ac:spMk id="35" creationId="{6C9CCC80-7A96-41CB-8626-BBA75D236F1B}"/>
          </ac:spMkLst>
        </pc:spChg>
        <pc:spChg chg="add del">
          <ac:chgData name="Eli Belli" userId="74ad150ae19eda4e" providerId="LiveId" clId="{1AF5A1F0-7CD9-46AD-B506-009BBAF33925}" dt="2018-07-30T18:13:34.161" v="24" actId="26606"/>
          <ac:spMkLst>
            <pc:docMk/>
            <pc:sldMk cId="946764222" sldId="256"/>
            <ac:spMk id="41" creationId="{B61BF403-C858-4A9F-81D1-22D551BE0DE8}"/>
          </ac:spMkLst>
        </pc:spChg>
        <pc:spChg chg="add del">
          <ac:chgData name="Eli Belli" userId="74ad150ae19eda4e" providerId="LiveId" clId="{1AF5A1F0-7CD9-46AD-B506-009BBAF33925}" dt="2018-07-30T18:16:15.350" v="33" actId="26606"/>
          <ac:spMkLst>
            <pc:docMk/>
            <pc:sldMk cId="946764222" sldId="256"/>
            <ac:spMk id="45" creationId="{6C9CCC80-7A96-41CB-8626-BBA75D236F1B}"/>
          </ac:spMkLst>
        </pc:spChg>
        <pc:spChg chg="add">
          <ac:chgData name="Eli Belli" userId="74ad150ae19eda4e" providerId="LiveId" clId="{1AF5A1F0-7CD9-46AD-B506-009BBAF33925}" dt="2018-07-30T18:16:15.350" v="33" actId="26606"/>
          <ac:spMkLst>
            <pc:docMk/>
            <pc:sldMk cId="946764222" sldId="256"/>
            <ac:spMk id="51" creationId="{6C9CCC80-7A96-41CB-8626-BBA75D236F1B}"/>
          </ac:spMkLst>
        </pc:spChg>
        <pc:picChg chg="add mod">
          <ac:chgData name="Eli Belli" userId="74ad150ae19eda4e" providerId="LiveId" clId="{1AF5A1F0-7CD9-46AD-B506-009BBAF33925}" dt="2018-07-30T18:16:24.385" v="35" actId="1076"/>
          <ac:picMkLst>
            <pc:docMk/>
            <pc:sldMk cId="946764222" sldId="256"/>
            <ac:picMk id="5" creationId="{2991C62E-765B-4BE3-81AC-CDBB9A765A84}"/>
          </ac:picMkLst>
        </pc:picChg>
        <pc:cxnChg chg="add del">
          <ac:chgData name="Eli Belli" userId="74ad150ae19eda4e" providerId="LiveId" clId="{1AF5A1F0-7CD9-46AD-B506-009BBAF33925}" dt="2018-07-30T18:10:32.966" v="7" actId="26606"/>
          <ac:cxnSpMkLst>
            <pc:docMk/>
            <pc:sldMk cId="946764222" sldId="256"/>
            <ac:cxnSpMk id="12" creationId="{2DAD7A7A-010A-4015-B647-7A27BB535DA0}"/>
          </ac:cxnSpMkLst>
        </pc:cxnChg>
        <pc:cxnChg chg="add del">
          <ac:chgData name="Eli Belli" userId="74ad150ae19eda4e" providerId="LiveId" clId="{1AF5A1F0-7CD9-46AD-B506-009BBAF33925}" dt="2018-07-30T18:10:34.187" v="9" actId="26606"/>
          <ac:cxnSpMkLst>
            <pc:docMk/>
            <pc:sldMk cId="946764222" sldId="256"/>
            <ac:cxnSpMk id="15" creationId="{EF8010B4-3D5B-43B9-B1FD-B3712BB8FD6D}"/>
          </ac:cxnSpMkLst>
        </pc:cxnChg>
        <pc:cxnChg chg="add del">
          <ac:chgData name="Eli Belli" userId="74ad150ae19eda4e" providerId="LiveId" clId="{1AF5A1F0-7CD9-46AD-B506-009BBAF33925}" dt="2018-07-30T18:10:42.133" v="11" actId="26606"/>
          <ac:cxnSpMkLst>
            <pc:docMk/>
            <pc:sldMk cId="946764222" sldId="256"/>
            <ac:cxnSpMk id="18" creationId="{2DAD7A7A-010A-4015-B647-7A27BB535DA0}"/>
          </ac:cxnSpMkLst>
        </pc:cxnChg>
        <pc:cxnChg chg="add del">
          <ac:chgData name="Eli Belli" userId="74ad150ae19eda4e" providerId="LiveId" clId="{1AF5A1F0-7CD9-46AD-B506-009BBAF33925}" dt="2018-07-30T18:10:51.521" v="13" actId="26606"/>
          <ac:cxnSpMkLst>
            <pc:docMk/>
            <pc:sldMk cId="946764222" sldId="256"/>
            <ac:cxnSpMk id="21" creationId="{DD3A5B67-3501-4951-8D6C-C3805F6576CA}"/>
          </ac:cxnSpMkLst>
        </pc:cxnChg>
        <pc:cxnChg chg="add del">
          <ac:chgData name="Eli Belli" userId="74ad150ae19eda4e" providerId="LiveId" clId="{1AF5A1F0-7CD9-46AD-B506-009BBAF33925}" dt="2018-07-30T18:10:52.627" v="15" actId="26606"/>
          <ac:cxnSpMkLst>
            <pc:docMk/>
            <pc:sldMk cId="946764222" sldId="256"/>
            <ac:cxnSpMk id="24" creationId="{2DAD7A7A-010A-4015-B647-7A27BB535DA0}"/>
          </ac:cxnSpMkLst>
        </pc:cxnChg>
        <pc:cxnChg chg="add del">
          <ac:chgData name="Eli Belli" userId="74ad150ae19eda4e" providerId="LiveId" clId="{1AF5A1F0-7CD9-46AD-B506-009BBAF33925}" dt="2018-07-30T18:10:54.484" v="17" actId="26606"/>
          <ac:cxnSpMkLst>
            <pc:docMk/>
            <pc:sldMk cId="946764222" sldId="256"/>
            <ac:cxnSpMk id="27" creationId="{EF8010B4-3D5B-43B9-B1FD-B3712BB8FD6D}"/>
          </ac:cxnSpMkLst>
        </pc:cxnChg>
        <pc:cxnChg chg="add del">
          <ac:chgData name="Eli Belli" userId="74ad150ae19eda4e" providerId="LiveId" clId="{1AF5A1F0-7CD9-46AD-B506-009BBAF33925}" dt="2018-07-30T18:11:52.821" v="19" actId="26606"/>
          <ac:cxnSpMkLst>
            <pc:docMk/>
            <pc:sldMk cId="946764222" sldId="256"/>
            <ac:cxnSpMk id="30" creationId="{2DAD7A7A-010A-4015-B647-7A27BB535DA0}"/>
          </ac:cxnSpMkLst>
        </pc:cxnChg>
        <pc:cxnChg chg="add del">
          <ac:chgData name="Eli Belli" userId="74ad150ae19eda4e" providerId="LiveId" clId="{1AF5A1F0-7CD9-46AD-B506-009BBAF33925}" dt="2018-07-30T18:11:56.548" v="21" actId="26606"/>
          <ac:cxnSpMkLst>
            <pc:docMk/>
            <pc:sldMk cId="946764222" sldId="256"/>
            <ac:cxnSpMk id="33" creationId="{DD3A5B67-3501-4951-8D6C-C3805F6576CA}"/>
          </ac:cxnSpMkLst>
        </pc:cxnChg>
        <pc:cxnChg chg="add del">
          <ac:chgData name="Eli Belli" userId="74ad150ae19eda4e" providerId="LiveId" clId="{1AF5A1F0-7CD9-46AD-B506-009BBAF33925}" dt="2018-07-30T18:13:34.174" v="25" actId="26606"/>
          <ac:cxnSpMkLst>
            <pc:docMk/>
            <pc:sldMk cId="946764222" sldId="256"/>
            <ac:cxnSpMk id="36" creationId="{2DAD7A7A-010A-4015-B647-7A27BB535DA0}"/>
          </ac:cxnSpMkLst>
        </pc:cxnChg>
        <pc:cxnChg chg="add del">
          <ac:chgData name="Eli Belli" userId="74ad150ae19eda4e" providerId="LiveId" clId="{1AF5A1F0-7CD9-46AD-B506-009BBAF33925}" dt="2018-07-30T18:13:34.161" v="24" actId="26606"/>
          <ac:cxnSpMkLst>
            <pc:docMk/>
            <pc:sldMk cId="946764222" sldId="256"/>
            <ac:cxnSpMk id="43" creationId="{DD3A5B67-3501-4951-8D6C-C3805F6576CA}"/>
          </ac:cxnSpMkLst>
        </pc:cxnChg>
        <pc:cxnChg chg="add del">
          <ac:chgData name="Eli Belli" userId="74ad150ae19eda4e" providerId="LiveId" clId="{1AF5A1F0-7CD9-46AD-B506-009BBAF33925}" dt="2018-07-30T18:16:15.350" v="33" actId="26606"/>
          <ac:cxnSpMkLst>
            <pc:docMk/>
            <pc:sldMk cId="946764222" sldId="256"/>
            <ac:cxnSpMk id="46" creationId="{2DAD7A7A-010A-4015-B647-7A27BB535DA0}"/>
          </ac:cxnSpMkLst>
        </pc:cxnChg>
        <pc:cxnChg chg="add">
          <ac:chgData name="Eli Belli" userId="74ad150ae19eda4e" providerId="LiveId" clId="{1AF5A1F0-7CD9-46AD-B506-009BBAF33925}" dt="2018-07-30T18:16:15.350" v="33" actId="26606"/>
          <ac:cxnSpMkLst>
            <pc:docMk/>
            <pc:sldMk cId="946764222" sldId="256"/>
            <ac:cxnSpMk id="53" creationId="{2DAD7A7A-010A-4015-B647-7A27BB535DA0}"/>
          </ac:cxnSpMkLst>
        </pc:cxnChg>
      </pc:sldChg>
      <pc:sldChg chg="add">
        <pc:chgData name="Eli Belli" userId="74ad150ae19eda4e" providerId="LiveId" clId="{1AF5A1F0-7CD9-46AD-B506-009BBAF33925}" dt="2018-07-30T18:14:01.382" v="28"/>
        <pc:sldMkLst>
          <pc:docMk/>
          <pc:sldMk cId="1580774634" sldId="257"/>
        </pc:sldMkLst>
      </pc:sldChg>
      <pc:sldMasterChg chg="modSp modSldLayout">
        <pc:chgData name="Eli Belli" userId="74ad150ae19eda4e" providerId="LiveId" clId="{1AF5A1F0-7CD9-46AD-B506-009BBAF33925}" dt="2018-07-30T18:02:29.122" v="1"/>
        <pc:sldMasterMkLst>
          <pc:docMk/>
          <pc:sldMasterMk cId="3616719895" sldId="2147483648"/>
        </pc:sldMasterMkLst>
        <pc:spChg chg="mod">
          <ac:chgData name="Eli Belli" userId="74ad150ae19eda4e" providerId="LiveId" clId="{1AF5A1F0-7CD9-46AD-B506-009BBAF33925}" dt="2018-07-30T18:02:29.122" v="1"/>
          <ac:spMkLst>
            <pc:docMk/>
            <pc:sldMasterMk cId="3616719895" sldId="2147483648"/>
            <ac:spMk id="2" creationId="{8225BCA6-13C8-4272-8D98-894A6E5E2F01}"/>
          </ac:spMkLst>
        </pc:spChg>
        <pc:spChg chg="mod">
          <ac:chgData name="Eli Belli" userId="74ad150ae19eda4e" providerId="LiveId" clId="{1AF5A1F0-7CD9-46AD-B506-009BBAF33925}" dt="2018-07-30T18:02:29.122" v="1"/>
          <ac:spMkLst>
            <pc:docMk/>
            <pc:sldMasterMk cId="3616719895" sldId="2147483648"/>
            <ac:spMk id="3" creationId="{2341DB0B-626A-40A6-97DE-088FFCCA815A}"/>
          </ac:spMkLst>
        </pc:spChg>
        <pc:spChg chg="mod">
          <ac:chgData name="Eli Belli" userId="74ad150ae19eda4e" providerId="LiveId" clId="{1AF5A1F0-7CD9-46AD-B506-009BBAF33925}" dt="2018-07-30T18:02:29.122" v="1"/>
          <ac:spMkLst>
            <pc:docMk/>
            <pc:sldMasterMk cId="3616719895" sldId="2147483648"/>
            <ac:spMk id="4" creationId="{441DA910-AA32-4716-8979-4290F0A3C9BE}"/>
          </ac:spMkLst>
        </pc:spChg>
        <pc:spChg chg="mod">
          <ac:chgData name="Eli Belli" userId="74ad150ae19eda4e" providerId="LiveId" clId="{1AF5A1F0-7CD9-46AD-B506-009BBAF33925}" dt="2018-07-30T18:02:29.122" v="1"/>
          <ac:spMkLst>
            <pc:docMk/>
            <pc:sldMasterMk cId="3616719895" sldId="2147483648"/>
            <ac:spMk id="5" creationId="{B86F31EF-DF9C-405A-92AD-9F07470B8406}"/>
          </ac:spMkLst>
        </pc:spChg>
        <pc:spChg chg="mod">
          <ac:chgData name="Eli Belli" userId="74ad150ae19eda4e" providerId="LiveId" clId="{1AF5A1F0-7CD9-46AD-B506-009BBAF33925}" dt="2018-07-30T18:02:29.122" v="1"/>
          <ac:spMkLst>
            <pc:docMk/>
            <pc:sldMasterMk cId="3616719895" sldId="2147483648"/>
            <ac:spMk id="6" creationId="{B14561CE-D6BC-4643-9722-F1A4D41297C6}"/>
          </ac:spMkLst>
        </pc:spChg>
        <pc:sldLayoutChg chg="modSp">
          <pc:chgData name="Eli Belli" userId="74ad150ae19eda4e" providerId="LiveId" clId="{1AF5A1F0-7CD9-46AD-B506-009BBAF33925}" dt="2018-07-30T18:02:29.122" v="1"/>
          <pc:sldLayoutMkLst>
            <pc:docMk/>
            <pc:sldMasterMk cId="3616719895" sldId="2147483648"/>
            <pc:sldLayoutMk cId="1964329376" sldId="2147483649"/>
          </pc:sldLayoutMkLst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1964329376" sldId="2147483649"/>
              <ac:spMk id="2" creationId="{69629807-86B3-431A-A411-F19D5EAD5907}"/>
            </ac:spMkLst>
          </pc:spChg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1964329376" sldId="2147483649"/>
              <ac:spMk id="3" creationId="{90C9E0C4-9F92-407E-B7C5-8FC6B374D5E6}"/>
            </ac:spMkLst>
          </pc:spChg>
        </pc:sldLayoutChg>
        <pc:sldLayoutChg chg="modSp">
          <pc:chgData name="Eli Belli" userId="74ad150ae19eda4e" providerId="LiveId" clId="{1AF5A1F0-7CD9-46AD-B506-009BBAF33925}" dt="2018-07-30T18:02:29.122" v="1"/>
          <pc:sldLayoutMkLst>
            <pc:docMk/>
            <pc:sldMasterMk cId="3616719895" sldId="2147483648"/>
            <pc:sldLayoutMk cId="4269701559" sldId="2147483651"/>
          </pc:sldLayoutMkLst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4269701559" sldId="2147483651"/>
              <ac:spMk id="2" creationId="{155A5697-7A3A-4274-AD86-AFB502204AF5}"/>
            </ac:spMkLst>
          </pc:spChg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4269701559" sldId="2147483651"/>
              <ac:spMk id="3" creationId="{DE569FC8-B460-4E28-8E0E-BACAA1F9937C}"/>
            </ac:spMkLst>
          </pc:spChg>
        </pc:sldLayoutChg>
        <pc:sldLayoutChg chg="modSp">
          <pc:chgData name="Eli Belli" userId="74ad150ae19eda4e" providerId="LiveId" clId="{1AF5A1F0-7CD9-46AD-B506-009BBAF33925}" dt="2018-07-30T18:02:29.122" v="1"/>
          <pc:sldLayoutMkLst>
            <pc:docMk/>
            <pc:sldMasterMk cId="3616719895" sldId="2147483648"/>
            <pc:sldLayoutMk cId="1900466349" sldId="2147483652"/>
          </pc:sldLayoutMkLst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1900466349" sldId="2147483652"/>
              <ac:spMk id="3" creationId="{27892685-1BEF-4C57-A3C7-463155FDA64A}"/>
            </ac:spMkLst>
          </pc:spChg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1900466349" sldId="2147483652"/>
              <ac:spMk id="4" creationId="{5B9EED5B-E308-493B-87D1-2BA4D5D48476}"/>
            </ac:spMkLst>
          </pc:spChg>
        </pc:sldLayoutChg>
        <pc:sldLayoutChg chg="modSp">
          <pc:chgData name="Eli Belli" userId="74ad150ae19eda4e" providerId="LiveId" clId="{1AF5A1F0-7CD9-46AD-B506-009BBAF33925}" dt="2018-07-30T18:02:29.122" v="1"/>
          <pc:sldLayoutMkLst>
            <pc:docMk/>
            <pc:sldMasterMk cId="3616719895" sldId="2147483648"/>
            <pc:sldLayoutMk cId="3525166915" sldId="2147483653"/>
          </pc:sldLayoutMkLst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3525166915" sldId="2147483653"/>
              <ac:spMk id="2" creationId="{565BD5DA-0AB7-400A-9BA4-3E3E92AB1B46}"/>
            </ac:spMkLst>
          </pc:spChg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3525166915" sldId="2147483653"/>
              <ac:spMk id="3" creationId="{6B71189E-1A60-4100-8E2C-87E6527AB27A}"/>
            </ac:spMkLst>
          </pc:spChg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3525166915" sldId="2147483653"/>
              <ac:spMk id="4" creationId="{CFEB0BBC-AEC8-4A0C-A4AE-7582C1E1BCF5}"/>
            </ac:spMkLst>
          </pc:spChg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3525166915" sldId="2147483653"/>
              <ac:spMk id="5" creationId="{8D49989F-1E32-455F-816C-95EFEAD04049}"/>
            </ac:spMkLst>
          </pc:spChg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3525166915" sldId="2147483653"/>
              <ac:spMk id="6" creationId="{1F534EB7-BE3F-49DA-BFC6-95B4B975D169}"/>
            </ac:spMkLst>
          </pc:spChg>
        </pc:sldLayoutChg>
        <pc:sldLayoutChg chg="modSp">
          <pc:chgData name="Eli Belli" userId="74ad150ae19eda4e" providerId="LiveId" clId="{1AF5A1F0-7CD9-46AD-B506-009BBAF33925}" dt="2018-07-30T18:02:29.122" v="1"/>
          <pc:sldLayoutMkLst>
            <pc:docMk/>
            <pc:sldMasterMk cId="3616719895" sldId="2147483648"/>
            <pc:sldLayoutMk cId="1012774252" sldId="2147483656"/>
          </pc:sldLayoutMkLst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1012774252" sldId="2147483656"/>
              <ac:spMk id="2" creationId="{D8930B13-7811-4C31-ADD3-835EA4F73169}"/>
            </ac:spMkLst>
          </pc:spChg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1012774252" sldId="2147483656"/>
              <ac:spMk id="3" creationId="{43723B78-9AF3-43BF-8AE4-4788D3C118D1}"/>
            </ac:spMkLst>
          </pc:spChg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1012774252" sldId="2147483656"/>
              <ac:spMk id="4" creationId="{07E2929B-AD4A-4401-BA37-2AF84BF9A0E9}"/>
            </ac:spMkLst>
          </pc:spChg>
        </pc:sldLayoutChg>
        <pc:sldLayoutChg chg="modSp">
          <pc:chgData name="Eli Belli" userId="74ad150ae19eda4e" providerId="LiveId" clId="{1AF5A1F0-7CD9-46AD-B506-009BBAF33925}" dt="2018-07-30T18:02:29.122" v="1"/>
          <pc:sldLayoutMkLst>
            <pc:docMk/>
            <pc:sldMasterMk cId="3616719895" sldId="2147483648"/>
            <pc:sldLayoutMk cId="643827035" sldId="2147483657"/>
          </pc:sldLayoutMkLst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643827035" sldId="2147483657"/>
              <ac:spMk id="2" creationId="{A3123C56-4CFB-4AE9-9E8A-81A55000B11D}"/>
            </ac:spMkLst>
          </pc:spChg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643827035" sldId="2147483657"/>
              <ac:spMk id="3" creationId="{162D3847-0193-4CB0-8831-9F9CA0BB46F2}"/>
            </ac:spMkLst>
          </pc:spChg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643827035" sldId="2147483657"/>
              <ac:spMk id="4" creationId="{7A7C35F3-B4E5-4F28-8AE4-F731A3FB7280}"/>
            </ac:spMkLst>
          </pc:spChg>
        </pc:sldLayoutChg>
        <pc:sldLayoutChg chg="modSp">
          <pc:chgData name="Eli Belli" userId="74ad150ae19eda4e" providerId="LiveId" clId="{1AF5A1F0-7CD9-46AD-B506-009BBAF33925}" dt="2018-07-30T18:02:29.122" v="1"/>
          <pc:sldLayoutMkLst>
            <pc:docMk/>
            <pc:sldMasterMk cId="3616719895" sldId="2147483648"/>
            <pc:sldLayoutMk cId="1744228840" sldId="2147483659"/>
          </pc:sldLayoutMkLst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1744228840" sldId="2147483659"/>
              <ac:spMk id="2" creationId="{74AB148C-378E-409A-8203-FC454E6A35B4}"/>
            </ac:spMkLst>
          </pc:spChg>
          <pc:spChg chg="mod">
            <ac:chgData name="Eli Belli" userId="74ad150ae19eda4e" providerId="LiveId" clId="{1AF5A1F0-7CD9-46AD-B506-009BBAF33925}" dt="2018-07-30T18:02:29.122" v="1"/>
            <ac:spMkLst>
              <pc:docMk/>
              <pc:sldMasterMk cId="3616719895" sldId="2147483648"/>
              <pc:sldLayoutMk cId="1744228840" sldId="2147483659"/>
              <ac:spMk id="3" creationId="{5E35B175-CE8E-47BF-ADBE-65A82EEB725A}"/>
            </ac:spMkLst>
          </pc:spChg>
        </pc:sldLayoutChg>
      </pc:sldMasterChg>
      <pc:sldMasterChg chg="setBg">
        <pc:chgData name="Eli Belli" userId="74ad150ae19eda4e" providerId="LiveId" clId="{1AF5A1F0-7CD9-46AD-B506-009BBAF33925}" dt="2018-07-30T18:15:25.724" v="32"/>
        <pc:sldMasterMkLst>
          <pc:docMk/>
          <pc:sldMasterMk cId="846606358" sldId="2147483755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92994-1D47-486C-BF42-2D388BC2481C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BC8827-B3A7-4E0A-8756-4862CCD9E36E}">
      <dgm:prSet custT="1"/>
      <dgm:spPr/>
      <dgm:t>
        <a:bodyPr/>
        <a:lstStyle/>
        <a:p>
          <a:r>
            <a:rPr lang="ru-RU" sz="1800" dirty="0" err="1"/>
            <a:t>децата</a:t>
          </a:r>
          <a:r>
            <a:rPr lang="ru-RU" sz="1800" dirty="0"/>
            <a:t> в училище, </a:t>
          </a:r>
          <a:r>
            <a:rPr lang="ru-RU" sz="1800" dirty="0" err="1"/>
            <a:t>които</a:t>
          </a:r>
          <a:r>
            <a:rPr lang="ru-RU" sz="1800" dirty="0"/>
            <a:t> се </a:t>
          </a:r>
          <a:r>
            <a:rPr lang="ru-RU" sz="1800" dirty="0" err="1"/>
            <a:t>обучават</a:t>
          </a:r>
          <a:r>
            <a:rPr lang="ru-RU" sz="1800" dirty="0"/>
            <a:t> </a:t>
          </a:r>
          <a:endParaRPr lang="en-US" sz="1800" dirty="0"/>
        </a:p>
      </dgm:t>
    </dgm:pt>
    <dgm:pt modelId="{B4BB0666-E6E0-4F33-AE58-4BE99F7F80C1}" type="parTrans" cxnId="{06472C78-170B-487E-8F8B-BCE86FF4A153}">
      <dgm:prSet/>
      <dgm:spPr/>
      <dgm:t>
        <a:bodyPr/>
        <a:lstStyle/>
        <a:p>
          <a:endParaRPr lang="en-US" sz="2800"/>
        </a:p>
      </dgm:t>
    </dgm:pt>
    <dgm:pt modelId="{73A27E30-FD5B-47FC-87C1-B3F9705E969F}" type="sibTrans" cxnId="{06472C78-170B-487E-8F8B-BCE86FF4A153}">
      <dgm:prSet custT="1"/>
      <dgm:spPr/>
      <dgm:t>
        <a:bodyPr/>
        <a:lstStyle/>
        <a:p>
          <a:endParaRPr lang="en-US" sz="800"/>
        </a:p>
      </dgm:t>
    </dgm:pt>
    <dgm:pt modelId="{9D288623-2904-4BBF-AE2D-0F4F97FF9BCC}">
      <dgm:prSet custT="1"/>
      <dgm:spPr/>
      <dgm:t>
        <a:bodyPr/>
        <a:lstStyle/>
        <a:p>
          <a:r>
            <a:rPr lang="ru-RU" sz="1800" dirty="0" err="1"/>
            <a:t>студенти</a:t>
          </a:r>
          <a:r>
            <a:rPr lang="ru-RU" sz="1800" dirty="0"/>
            <a:t> и преподаватели</a:t>
          </a:r>
          <a:endParaRPr lang="en-US" sz="1800" dirty="0"/>
        </a:p>
      </dgm:t>
    </dgm:pt>
    <dgm:pt modelId="{F442E8D1-4754-4887-A8B3-2602CF115C4E}" type="parTrans" cxnId="{CC4492AF-275C-478A-B140-583C01F01EFC}">
      <dgm:prSet/>
      <dgm:spPr/>
      <dgm:t>
        <a:bodyPr/>
        <a:lstStyle/>
        <a:p>
          <a:endParaRPr lang="en-US" sz="2800"/>
        </a:p>
      </dgm:t>
    </dgm:pt>
    <dgm:pt modelId="{D2986486-0464-4F9F-94C5-64BCC5968E35}" type="sibTrans" cxnId="{CC4492AF-275C-478A-B140-583C01F01EFC}">
      <dgm:prSet custT="1"/>
      <dgm:spPr/>
      <dgm:t>
        <a:bodyPr/>
        <a:lstStyle/>
        <a:p>
          <a:endParaRPr lang="en-US" sz="800"/>
        </a:p>
      </dgm:t>
    </dgm:pt>
    <dgm:pt modelId="{8DFF99C2-0DC0-4245-A765-6EA4F11ACB9F}">
      <dgm:prSet custT="1"/>
      <dgm:spPr/>
      <dgm:t>
        <a:bodyPr/>
        <a:lstStyle/>
        <a:p>
          <a:r>
            <a:rPr lang="ru-RU" sz="1800" dirty="0" err="1"/>
            <a:t>статистици</a:t>
          </a:r>
          <a:endParaRPr lang="en-US" sz="1800" dirty="0"/>
        </a:p>
      </dgm:t>
    </dgm:pt>
    <dgm:pt modelId="{4EE98117-0E3C-46E1-9161-4E8CA62C45A5}" type="parTrans" cxnId="{EB2AD5DC-4910-4EAC-AE2E-45E8C89C1EDE}">
      <dgm:prSet/>
      <dgm:spPr/>
      <dgm:t>
        <a:bodyPr/>
        <a:lstStyle/>
        <a:p>
          <a:endParaRPr lang="en-US" sz="2800"/>
        </a:p>
      </dgm:t>
    </dgm:pt>
    <dgm:pt modelId="{853EBAB6-121D-4A69-ADD3-48BE2FA8ED2F}" type="sibTrans" cxnId="{EB2AD5DC-4910-4EAC-AE2E-45E8C89C1EDE}">
      <dgm:prSet custT="1"/>
      <dgm:spPr/>
      <dgm:t>
        <a:bodyPr/>
        <a:lstStyle/>
        <a:p>
          <a:endParaRPr lang="en-US" sz="800"/>
        </a:p>
      </dgm:t>
    </dgm:pt>
    <dgm:pt modelId="{66828A70-FC37-459D-87D2-97D9C64D5FC7}">
      <dgm:prSet custT="1"/>
      <dgm:spPr/>
      <dgm:t>
        <a:bodyPr/>
        <a:lstStyle/>
        <a:p>
          <a:r>
            <a:rPr lang="ru-RU" sz="1800" dirty="0" err="1"/>
            <a:t>финансисти</a:t>
          </a:r>
          <a:r>
            <a:rPr lang="ru-RU" sz="1800" dirty="0"/>
            <a:t> и </a:t>
          </a:r>
          <a:r>
            <a:rPr lang="ru-RU" sz="1800" dirty="0" err="1"/>
            <a:t>счетоводители</a:t>
          </a:r>
          <a:endParaRPr lang="en-US" sz="1800" dirty="0"/>
        </a:p>
      </dgm:t>
    </dgm:pt>
    <dgm:pt modelId="{3FD9B2C9-AF15-4F81-AE02-2D933A9FDFA7}" type="parTrans" cxnId="{F2326B91-3493-4573-AD20-E9E70114A07C}">
      <dgm:prSet/>
      <dgm:spPr/>
      <dgm:t>
        <a:bodyPr/>
        <a:lstStyle/>
        <a:p>
          <a:endParaRPr lang="en-US" sz="2800"/>
        </a:p>
      </dgm:t>
    </dgm:pt>
    <dgm:pt modelId="{AB437BBF-440E-49E0-ABE7-0FC96C6F1A1D}" type="sibTrans" cxnId="{F2326B91-3493-4573-AD20-E9E70114A07C}">
      <dgm:prSet custT="1"/>
      <dgm:spPr/>
      <dgm:t>
        <a:bodyPr/>
        <a:lstStyle/>
        <a:p>
          <a:endParaRPr lang="en-US" sz="800"/>
        </a:p>
      </dgm:t>
    </dgm:pt>
    <dgm:pt modelId="{B2247893-4CF8-422C-9A8C-97CC0E8DEAD7}">
      <dgm:prSet custT="1"/>
      <dgm:spPr/>
      <dgm:t>
        <a:bodyPr/>
        <a:lstStyle/>
        <a:p>
          <a:r>
            <a:rPr lang="ru-RU" sz="1800" dirty="0"/>
            <a:t>офис служители и маркетинг </a:t>
          </a:r>
          <a:r>
            <a:rPr lang="ru-RU" sz="1800" dirty="0" err="1"/>
            <a:t>специалисти</a:t>
          </a:r>
          <a:endParaRPr lang="en-US" sz="1800" dirty="0"/>
        </a:p>
      </dgm:t>
    </dgm:pt>
    <dgm:pt modelId="{BCC5B209-00F8-4E90-A2B2-597D15BD7033}" type="parTrans" cxnId="{E9999D46-F571-4CAA-BC8B-BB660F9EFA9B}">
      <dgm:prSet/>
      <dgm:spPr/>
      <dgm:t>
        <a:bodyPr/>
        <a:lstStyle/>
        <a:p>
          <a:endParaRPr lang="en-US" sz="2800"/>
        </a:p>
      </dgm:t>
    </dgm:pt>
    <dgm:pt modelId="{FBE5DA76-76A0-4BBA-BDB5-1235F576F9B3}" type="sibTrans" cxnId="{E9999D46-F571-4CAA-BC8B-BB660F9EFA9B}">
      <dgm:prSet custT="1"/>
      <dgm:spPr/>
      <dgm:t>
        <a:bodyPr/>
        <a:lstStyle/>
        <a:p>
          <a:endParaRPr lang="en-US" sz="800"/>
        </a:p>
      </dgm:t>
    </dgm:pt>
    <dgm:pt modelId="{3C4459E5-6D3B-4428-9F93-B05A0FBFD231}">
      <dgm:prSet custT="1"/>
      <dgm:spPr/>
      <dgm:t>
        <a:bodyPr/>
        <a:lstStyle/>
        <a:p>
          <a:r>
            <a:rPr lang="ru-RU" sz="1800" dirty="0" err="1"/>
            <a:t>инженери</a:t>
          </a:r>
          <a:r>
            <a:rPr lang="ru-RU" sz="1800" dirty="0"/>
            <a:t> и </a:t>
          </a:r>
          <a:r>
            <a:rPr lang="ru-RU" sz="1800" dirty="0" err="1"/>
            <a:t>физици</a:t>
          </a:r>
          <a:endParaRPr lang="en-US" sz="1800" dirty="0"/>
        </a:p>
      </dgm:t>
    </dgm:pt>
    <dgm:pt modelId="{EB094538-DF99-41FF-B3A1-84C02CFA5660}" type="parTrans" cxnId="{963541A1-AA40-4563-A411-5C87DDE11485}">
      <dgm:prSet/>
      <dgm:spPr/>
      <dgm:t>
        <a:bodyPr/>
        <a:lstStyle/>
        <a:p>
          <a:endParaRPr lang="en-US" sz="2800"/>
        </a:p>
      </dgm:t>
    </dgm:pt>
    <dgm:pt modelId="{621B0F72-95EC-4EF5-8FCA-D4E5B6580865}" type="sibTrans" cxnId="{963541A1-AA40-4563-A411-5C87DDE11485}">
      <dgm:prSet custT="1"/>
      <dgm:spPr/>
      <dgm:t>
        <a:bodyPr/>
        <a:lstStyle/>
        <a:p>
          <a:endParaRPr lang="en-US" sz="800"/>
        </a:p>
      </dgm:t>
    </dgm:pt>
    <dgm:pt modelId="{D0AABD3A-621D-40A6-8CAB-3206FE22211D}">
      <dgm:prSet custT="1"/>
      <dgm:spPr/>
      <dgm:t>
        <a:bodyPr/>
        <a:lstStyle/>
        <a:p>
          <a:r>
            <a:rPr lang="ru-RU" sz="1800" dirty="0" err="1"/>
            <a:t>мениджъри</a:t>
          </a:r>
          <a:endParaRPr lang="en-US" sz="1800" dirty="0"/>
        </a:p>
      </dgm:t>
    </dgm:pt>
    <dgm:pt modelId="{BB4AFDA6-46E1-48D5-9E78-17950C12E473}" type="parTrans" cxnId="{A4951D4C-CF4E-48C4-9661-DD1B056C21C6}">
      <dgm:prSet/>
      <dgm:spPr/>
      <dgm:t>
        <a:bodyPr/>
        <a:lstStyle/>
        <a:p>
          <a:endParaRPr lang="en-US" sz="2800"/>
        </a:p>
      </dgm:t>
    </dgm:pt>
    <dgm:pt modelId="{AA8FDB11-0244-4BBD-928E-411EAA0E5F7A}" type="sibTrans" cxnId="{A4951D4C-CF4E-48C4-9661-DD1B056C21C6}">
      <dgm:prSet custT="1"/>
      <dgm:spPr/>
      <dgm:t>
        <a:bodyPr/>
        <a:lstStyle/>
        <a:p>
          <a:endParaRPr lang="en-US" sz="800"/>
        </a:p>
      </dgm:t>
    </dgm:pt>
    <dgm:pt modelId="{FF60C397-0FD6-46F1-BF27-DA8277302C33}">
      <dgm:prSet custT="1"/>
      <dgm:spPr/>
      <dgm:t>
        <a:bodyPr/>
        <a:lstStyle/>
        <a:p>
          <a:r>
            <a:rPr lang="ru-RU" sz="1800" dirty="0" err="1"/>
            <a:t>специалистите</a:t>
          </a:r>
          <a:r>
            <a:rPr lang="ru-RU" sz="1800" dirty="0"/>
            <a:t> от </a:t>
          </a:r>
          <a:r>
            <a:rPr lang="ru-RU" sz="1800" dirty="0" err="1"/>
            <a:t>всички</a:t>
          </a:r>
          <a:r>
            <a:rPr lang="ru-RU" sz="1800" dirty="0"/>
            <a:t> области, </a:t>
          </a:r>
          <a:r>
            <a:rPr lang="ru-RU" sz="1800" dirty="0" err="1"/>
            <a:t>където</a:t>
          </a:r>
          <a:r>
            <a:rPr lang="ru-RU" sz="1800" dirty="0"/>
            <a:t> се </a:t>
          </a:r>
          <a:r>
            <a:rPr lang="ru-RU" sz="1800" dirty="0" err="1"/>
            <a:t>събират</a:t>
          </a:r>
          <a:r>
            <a:rPr lang="ru-RU" sz="1800" dirty="0"/>
            <a:t> и </a:t>
          </a:r>
          <a:r>
            <a:rPr lang="ru-RU" sz="1800" dirty="0" err="1"/>
            <a:t>анализират</a:t>
          </a:r>
          <a:r>
            <a:rPr lang="ru-RU" sz="1800" dirty="0"/>
            <a:t> </a:t>
          </a:r>
          <a:r>
            <a:rPr lang="ru-RU" sz="1800" dirty="0" err="1"/>
            <a:t>данни</a:t>
          </a:r>
          <a:r>
            <a:rPr lang="ru-RU" sz="1800" dirty="0"/>
            <a:t>.</a:t>
          </a:r>
          <a:endParaRPr lang="en-US" sz="1800" dirty="0"/>
        </a:p>
      </dgm:t>
    </dgm:pt>
    <dgm:pt modelId="{60AE3B28-BD02-44E4-8275-50F649E64931}" type="parTrans" cxnId="{F92469E8-F759-4B90-9898-89C7E226ABD5}">
      <dgm:prSet/>
      <dgm:spPr/>
      <dgm:t>
        <a:bodyPr/>
        <a:lstStyle/>
        <a:p>
          <a:endParaRPr lang="en-US" sz="2800"/>
        </a:p>
      </dgm:t>
    </dgm:pt>
    <dgm:pt modelId="{9249CCD5-0CE9-4C24-80EA-164B109D97FE}" type="sibTrans" cxnId="{F92469E8-F759-4B90-9898-89C7E226ABD5}">
      <dgm:prSet/>
      <dgm:spPr/>
      <dgm:t>
        <a:bodyPr/>
        <a:lstStyle/>
        <a:p>
          <a:endParaRPr lang="en-US" sz="2800"/>
        </a:p>
      </dgm:t>
    </dgm:pt>
    <dgm:pt modelId="{8DA0DED3-9236-4AD8-A90A-7B5894307279}" type="pres">
      <dgm:prSet presAssocID="{5C092994-1D47-486C-BF42-2D388BC248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CE654EF-28C4-40AC-A7DA-3167A611188D}" type="pres">
      <dgm:prSet presAssocID="{FEBC8827-B3A7-4E0A-8756-4862CCD9E36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CEB1371-6243-4091-B283-33DFF31C3F9F}" type="pres">
      <dgm:prSet presAssocID="{73A27E30-FD5B-47FC-87C1-B3F9705E969F}" presName="sibTrans" presStyleLbl="sibTrans1D1" presStyleIdx="0" presStyleCnt="7"/>
      <dgm:spPr/>
      <dgm:t>
        <a:bodyPr/>
        <a:lstStyle/>
        <a:p>
          <a:endParaRPr lang="bg-BG"/>
        </a:p>
      </dgm:t>
    </dgm:pt>
    <dgm:pt modelId="{0EB5CA2F-FFA9-495D-B600-DF18DF038832}" type="pres">
      <dgm:prSet presAssocID="{73A27E30-FD5B-47FC-87C1-B3F9705E969F}" presName="connectorText" presStyleLbl="sibTrans1D1" presStyleIdx="0" presStyleCnt="7"/>
      <dgm:spPr/>
      <dgm:t>
        <a:bodyPr/>
        <a:lstStyle/>
        <a:p>
          <a:endParaRPr lang="bg-BG"/>
        </a:p>
      </dgm:t>
    </dgm:pt>
    <dgm:pt modelId="{186E28CE-1273-40F6-B3B1-204DCE0127BC}" type="pres">
      <dgm:prSet presAssocID="{9D288623-2904-4BBF-AE2D-0F4F97FF9BC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D6E3E02-903C-4087-A429-D5006AE2B640}" type="pres">
      <dgm:prSet presAssocID="{D2986486-0464-4F9F-94C5-64BCC5968E35}" presName="sibTrans" presStyleLbl="sibTrans1D1" presStyleIdx="1" presStyleCnt="7"/>
      <dgm:spPr/>
      <dgm:t>
        <a:bodyPr/>
        <a:lstStyle/>
        <a:p>
          <a:endParaRPr lang="bg-BG"/>
        </a:p>
      </dgm:t>
    </dgm:pt>
    <dgm:pt modelId="{EFC6C74E-3678-483C-A6BB-2F9C6CB3304E}" type="pres">
      <dgm:prSet presAssocID="{D2986486-0464-4F9F-94C5-64BCC5968E35}" presName="connectorText" presStyleLbl="sibTrans1D1" presStyleIdx="1" presStyleCnt="7"/>
      <dgm:spPr/>
      <dgm:t>
        <a:bodyPr/>
        <a:lstStyle/>
        <a:p>
          <a:endParaRPr lang="bg-BG"/>
        </a:p>
      </dgm:t>
    </dgm:pt>
    <dgm:pt modelId="{DB13231F-DD07-49B9-9305-1B123AC1C888}" type="pres">
      <dgm:prSet presAssocID="{8DFF99C2-0DC0-4245-A765-6EA4F11ACB9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A97FAC9-CB4B-41F6-B695-0EFD00E4B53E}" type="pres">
      <dgm:prSet presAssocID="{853EBAB6-121D-4A69-ADD3-48BE2FA8ED2F}" presName="sibTrans" presStyleLbl="sibTrans1D1" presStyleIdx="2" presStyleCnt="7"/>
      <dgm:spPr/>
      <dgm:t>
        <a:bodyPr/>
        <a:lstStyle/>
        <a:p>
          <a:endParaRPr lang="bg-BG"/>
        </a:p>
      </dgm:t>
    </dgm:pt>
    <dgm:pt modelId="{352899B7-5B15-4C0B-8D9F-EA61DDB67D99}" type="pres">
      <dgm:prSet presAssocID="{853EBAB6-121D-4A69-ADD3-48BE2FA8ED2F}" presName="connectorText" presStyleLbl="sibTrans1D1" presStyleIdx="2" presStyleCnt="7"/>
      <dgm:spPr/>
      <dgm:t>
        <a:bodyPr/>
        <a:lstStyle/>
        <a:p>
          <a:endParaRPr lang="bg-BG"/>
        </a:p>
      </dgm:t>
    </dgm:pt>
    <dgm:pt modelId="{B1AFAC6C-DAEA-480B-91DA-883153C64414}" type="pres">
      <dgm:prSet presAssocID="{66828A70-FC37-459D-87D2-97D9C64D5FC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FCA02E-A6E8-4186-86D6-D2550168BD1E}" type="pres">
      <dgm:prSet presAssocID="{AB437BBF-440E-49E0-ABE7-0FC96C6F1A1D}" presName="sibTrans" presStyleLbl="sibTrans1D1" presStyleIdx="3" presStyleCnt="7"/>
      <dgm:spPr/>
      <dgm:t>
        <a:bodyPr/>
        <a:lstStyle/>
        <a:p>
          <a:endParaRPr lang="bg-BG"/>
        </a:p>
      </dgm:t>
    </dgm:pt>
    <dgm:pt modelId="{37D4AC38-1626-48D2-972D-365A51907724}" type="pres">
      <dgm:prSet presAssocID="{AB437BBF-440E-49E0-ABE7-0FC96C6F1A1D}" presName="connectorText" presStyleLbl="sibTrans1D1" presStyleIdx="3" presStyleCnt="7"/>
      <dgm:spPr/>
      <dgm:t>
        <a:bodyPr/>
        <a:lstStyle/>
        <a:p>
          <a:endParaRPr lang="bg-BG"/>
        </a:p>
      </dgm:t>
    </dgm:pt>
    <dgm:pt modelId="{2FC3AAA2-D1E3-474C-ACDE-1D83E4CC7C2C}" type="pres">
      <dgm:prSet presAssocID="{B2247893-4CF8-422C-9A8C-97CC0E8DEAD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EB19E19-0CD8-46D7-8FE4-B3839766BDD8}" type="pres">
      <dgm:prSet presAssocID="{FBE5DA76-76A0-4BBA-BDB5-1235F576F9B3}" presName="sibTrans" presStyleLbl="sibTrans1D1" presStyleIdx="4" presStyleCnt="7"/>
      <dgm:spPr/>
      <dgm:t>
        <a:bodyPr/>
        <a:lstStyle/>
        <a:p>
          <a:endParaRPr lang="bg-BG"/>
        </a:p>
      </dgm:t>
    </dgm:pt>
    <dgm:pt modelId="{4623CF67-099C-404F-8F3A-113FEC137A97}" type="pres">
      <dgm:prSet presAssocID="{FBE5DA76-76A0-4BBA-BDB5-1235F576F9B3}" presName="connectorText" presStyleLbl="sibTrans1D1" presStyleIdx="4" presStyleCnt="7"/>
      <dgm:spPr/>
      <dgm:t>
        <a:bodyPr/>
        <a:lstStyle/>
        <a:p>
          <a:endParaRPr lang="bg-BG"/>
        </a:p>
      </dgm:t>
    </dgm:pt>
    <dgm:pt modelId="{B1422060-B3AE-4547-B9F6-D9279A756674}" type="pres">
      <dgm:prSet presAssocID="{3C4459E5-6D3B-4428-9F93-B05A0FBFD23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719F754-8098-4D0E-9174-1EEA995ED9A8}" type="pres">
      <dgm:prSet presAssocID="{621B0F72-95EC-4EF5-8FCA-D4E5B6580865}" presName="sibTrans" presStyleLbl="sibTrans1D1" presStyleIdx="5" presStyleCnt="7"/>
      <dgm:spPr/>
      <dgm:t>
        <a:bodyPr/>
        <a:lstStyle/>
        <a:p>
          <a:endParaRPr lang="bg-BG"/>
        </a:p>
      </dgm:t>
    </dgm:pt>
    <dgm:pt modelId="{B2CE32E7-3AB3-4481-A73E-B3F38FBFDA00}" type="pres">
      <dgm:prSet presAssocID="{621B0F72-95EC-4EF5-8FCA-D4E5B6580865}" presName="connectorText" presStyleLbl="sibTrans1D1" presStyleIdx="5" presStyleCnt="7"/>
      <dgm:spPr/>
      <dgm:t>
        <a:bodyPr/>
        <a:lstStyle/>
        <a:p>
          <a:endParaRPr lang="bg-BG"/>
        </a:p>
      </dgm:t>
    </dgm:pt>
    <dgm:pt modelId="{BA66043B-30E5-4FBA-9688-A1AC2EBA995A}" type="pres">
      <dgm:prSet presAssocID="{D0AABD3A-621D-40A6-8CAB-3206FE22211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5227BC6-AD88-43C9-B11E-2250EB5EDAD1}" type="pres">
      <dgm:prSet presAssocID="{AA8FDB11-0244-4BBD-928E-411EAA0E5F7A}" presName="sibTrans" presStyleLbl="sibTrans1D1" presStyleIdx="6" presStyleCnt="7"/>
      <dgm:spPr/>
      <dgm:t>
        <a:bodyPr/>
        <a:lstStyle/>
        <a:p>
          <a:endParaRPr lang="bg-BG"/>
        </a:p>
      </dgm:t>
    </dgm:pt>
    <dgm:pt modelId="{CF687E5A-336A-47E5-8511-FD3CA88F16A4}" type="pres">
      <dgm:prSet presAssocID="{AA8FDB11-0244-4BBD-928E-411EAA0E5F7A}" presName="connectorText" presStyleLbl="sibTrans1D1" presStyleIdx="6" presStyleCnt="7"/>
      <dgm:spPr/>
      <dgm:t>
        <a:bodyPr/>
        <a:lstStyle/>
        <a:p>
          <a:endParaRPr lang="bg-BG"/>
        </a:p>
      </dgm:t>
    </dgm:pt>
    <dgm:pt modelId="{BAF4762C-44B8-474C-AF35-32FAF461D272}" type="pres">
      <dgm:prSet presAssocID="{FF60C397-0FD6-46F1-BF27-DA8277302C33}" presName="node" presStyleLbl="node1" presStyleIdx="7" presStyleCnt="8" custScaleX="26403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49512BA-5226-4FA5-8C14-1099385EACBE}" type="presOf" srcId="{9D288623-2904-4BBF-AE2D-0F4F97FF9BCC}" destId="{186E28CE-1273-40F6-B3B1-204DCE0127BC}" srcOrd="0" destOrd="0" presId="urn:microsoft.com/office/officeart/2016/7/layout/RepeatingBendingProcessNew"/>
    <dgm:cxn modelId="{CB333473-1984-4E51-982D-68DAD663FD46}" type="presOf" srcId="{3C4459E5-6D3B-4428-9F93-B05A0FBFD231}" destId="{B1422060-B3AE-4547-B9F6-D9279A756674}" srcOrd="0" destOrd="0" presId="urn:microsoft.com/office/officeart/2016/7/layout/RepeatingBendingProcessNew"/>
    <dgm:cxn modelId="{B8FA4936-97E4-4686-9EE4-91F23CE255BF}" type="presOf" srcId="{AB437BBF-440E-49E0-ABE7-0FC96C6F1A1D}" destId="{F6FCA02E-A6E8-4186-86D6-D2550168BD1E}" srcOrd="0" destOrd="0" presId="urn:microsoft.com/office/officeart/2016/7/layout/RepeatingBendingProcessNew"/>
    <dgm:cxn modelId="{A258F047-A8F6-4DA6-819F-920F72EB7BF3}" type="presOf" srcId="{FBE5DA76-76A0-4BBA-BDB5-1235F576F9B3}" destId="{4623CF67-099C-404F-8F3A-113FEC137A97}" srcOrd="1" destOrd="0" presId="urn:microsoft.com/office/officeart/2016/7/layout/RepeatingBendingProcessNew"/>
    <dgm:cxn modelId="{BF7FDBE6-CA17-4D76-840B-D255AA236FE1}" type="presOf" srcId="{D0AABD3A-621D-40A6-8CAB-3206FE22211D}" destId="{BA66043B-30E5-4FBA-9688-A1AC2EBA995A}" srcOrd="0" destOrd="0" presId="urn:microsoft.com/office/officeart/2016/7/layout/RepeatingBendingProcessNew"/>
    <dgm:cxn modelId="{46196A3B-612F-48DB-B81F-3CEA83D22E18}" type="presOf" srcId="{5C092994-1D47-486C-BF42-2D388BC2481C}" destId="{8DA0DED3-9236-4AD8-A90A-7B5894307279}" srcOrd="0" destOrd="0" presId="urn:microsoft.com/office/officeart/2016/7/layout/RepeatingBendingProcessNew"/>
    <dgm:cxn modelId="{A6AE107D-D96D-49F7-B021-AACF14070949}" type="presOf" srcId="{FF60C397-0FD6-46F1-BF27-DA8277302C33}" destId="{BAF4762C-44B8-474C-AF35-32FAF461D272}" srcOrd="0" destOrd="0" presId="urn:microsoft.com/office/officeart/2016/7/layout/RepeatingBendingProcessNew"/>
    <dgm:cxn modelId="{AB4AB139-5543-4698-BE88-C81892DC7365}" type="presOf" srcId="{621B0F72-95EC-4EF5-8FCA-D4E5B6580865}" destId="{A719F754-8098-4D0E-9174-1EEA995ED9A8}" srcOrd="0" destOrd="0" presId="urn:microsoft.com/office/officeart/2016/7/layout/RepeatingBendingProcessNew"/>
    <dgm:cxn modelId="{4492BE1B-0CCF-49F8-82D1-57E370F41364}" type="presOf" srcId="{D2986486-0464-4F9F-94C5-64BCC5968E35}" destId="{EFC6C74E-3678-483C-A6BB-2F9C6CB3304E}" srcOrd="1" destOrd="0" presId="urn:microsoft.com/office/officeart/2016/7/layout/RepeatingBendingProcessNew"/>
    <dgm:cxn modelId="{F2326B91-3493-4573-AD20-E9E70114A07C}" srcId="{5C092994-1D47-486C-BF42-2D388BC2481C}" destId="{66828A70-FC37-459D-87D2-97D9C64D5FC7}" srcOrd="3" destOrd="0" parTransId="{3FD9B2C9-AF15-4F81-AE02-2D933A9FDFA7}" sibTransId="{AB437BBF-440E-49E0-ABE7-0FC96C6F1A1D}"/>
    <dgm:cxn modelId="{DBE49164-4905-4DCF-B6A0-127B488A32FA}" type="presOf" srcId="{73A27E30-FD5B-47FC-87C1-B3F9705E969F}" destId="{0EB5CA2F-FFA9-495D-B600-DF18DF038832}" srcOrd="1" destOrd="0" presId="urn:microsoft.com/office/officeart/2016/7/layout/RepeatingBendingProcessNew"/>
    <dgm:cxn modelId="{9FC643C6-E595-4E9F-9577-279900B81926}" type="presOf" srcId="{73A27E30-FD5B-47FC-87C1-B3F9705E969F}" destId="{6CEB1371-6243-4091-B283-33DFF31C3F9F}" srcOrd="0" destOrd="0" presId="urn:microsoft.com/office/officeart/2016/7/layout/RepeatingBendingProcessNew"/>
    <dgm:cxn modelId="{7C798EAB-4BC4-4585-980B-221A49FC3734}" type="presOf" srcId="{FEBC8827-B3A7-4E0A-8756-4862CCD9E36E}" destId="{6CE654EF-28C4-40AC-A7DA-3167A611188D}" srcOrd="0" destOrd="0" presId="urn:microsoft.com/office/officeart/2016/7/layout/RepeatingBendingProcessNew"/>
    <dgm:cxn modelId="{963541A1-AA40-4563-A411-5C87DDE11485}" srcId="{5C092994-1D47-486C-BF42-2D388BC2481C}" destId="{3C4459E5-6D3B-4428-9F93-B05A0FBFD231}" srcOrd="5" destOrd="0" parTransId="{EB094538-DF99-41FF-B3A1-84C02CFA5660}" sibTransId="{621B0F72-95EC-4EF5-8FCA-D4E5B6580865}"/>
    <dgm:cxn modelId="{A9D4CB83-E7E0-4AFA-95DD-CC7D8D2D86F9}" type="presOf" srcId="{66828A70-FC37-459D-87D2-97D9C64D5FC7}" destId="{B1AFAC6C-DAEA-480B-91DA-883153C64414}" srcOrd="0" destOrd="0" presId="urn:microsoft.com/office/officeart/2016/7/layout/RepeatingBendingProcessNew"/>
    <dgm:cxn modelId="{EB2AD5DC-4910-4EAC-AE2E-45E8C89C1EDE}" srcId="{5C092994-1D47-486C-BF42-2D388BC2481C}" destId="{8DFF99C2-0DC0-4245-A765-6EA4F11ACB9F}" srcOrd="2" destOrd="0" parTransId="{4EE98117-0E3C-46E1-9161-4E8CA62C45A5}" sibTransId="{853EBAB6-121D-4A69-ADD3-48BE2FA8ED2F}"/>
    <dgm:cxn modelId="{36D502F7-3A4A-4720-A44B-BD4B7FC6D861}" type="presOf" srcId="{AB437BBF-440E-49E0-ABE7-0FC96C6F1A1D}" destId="{37D4AC38-1626-48D2-972D-365A51907724}" srcOrd="1" destOrd="0" presId="urn:microsoft.com/office/officeart/2016/7/layout/RepeatingBendingProcessNew"/>
    <dgm:cxn modelId="{2EDA393A-4AEE-4781-A0BE-EBA84FB263A5}" type="presOf" srcId="{8DFF99C2-0DC0-4245-A765-6EA4F11ACB9F}" destId="{DB13231F-DD07-49B9-9305-1B123AC1C888}" srcOrd="0" destOrd="0" presId="urn:microsoft.com/office/officeart/2016/7/layout/RepeatingBendingProcessNew"/>
    <dgm:cxn modelId="{06472C78-170B-487E-8F8B-BCE86FF4A153}" srcId="{5C092994-1D47-486C-BF42-2D388BC2481C}" destId="{FEBC8827-B3A7-4E0A-8756-4862CCD9E36E}" srcOrd="0" destOrd="0" parTransId="{B4BB0666-E6E0-4F33-AE58-4BE99F7F80C1}" sibTransId="{73A27E30-FD5B-47FC-87C1-B3F9705E969F}"/>
    <dgm:cxn modelId="{FAA525E7-D954-4C2E-937C-23268B77956F}" type="presOf" srcId="{853EBAB6-121D-4A69-ADD3-48BE2FA8ED2F}" destId="{352899B7-5B15-4C0B-8D9F-EA61DDB67D99}" srcOrd="1" destOrd="0" presId="urn:microsoft.com/office/officeart/2016/7/layout/RepeatingBendingProcessNew"/>
    <dgm:cxn modelId="{E9999D46-F571-4CAA-BC8B-BB660F9EFA9B}" srcId="{5C092994-1D47-486C-BF42-2D388BC2481C}" destId="{B2247893-4CF8-422C-9A8C-97CC0E8DEAD7}" srcOrd="4" destOrd="0" parTransId="{BCC5B209-00F8-4E90-A2B2-597D15BD7033}" sibTransId="{FBE5DA76-76A0-4BBA-BDB5-1235F576F9B3}"/>
    <dgm:cxn modelId="{55AE61AB-3E06-41A7-85BE-84234168503E}" type="presOf" srcId="{FBE5DA76-76A0-4BBA-BDB5-1235F576F9B3}" destId="{8EB19E19-0CD8-46D7-8FE4-B3839766BDD8}" srcOrd="0" destOrd="0" presId="urn:microsoft.com/office/officeart/2016/7/layout/RepeatingBendingProcessNew"/>
    <dgm:cxn modelId="{DA521522-3069-4BB9-9393-281BA5C6AEBF}" type="presOf" srcId="{853EBAB6-121D-4A69-ADD3-48BE2FA8ED2F}" destId="{BA97FAC9-CB4B-41F6-B695-0EFD00E4B53E}" srcOrd="0" destOrd="0" presId="urn:microsoft.com/office/officeart/2016/7/layout/RepeatingBendingProcessNew"/>
    <dgm:cxn modelId="{F92469E8-F759-4B90-9898-89C7E226ABD5}" srcId="{5C092994-1D47-486C-BF42-2D388BC2481C}" destId="{FF60C397-0FD6-46F1-BF27-DA8277302C33}" srcOrd="7" destOrd="0" parTransId="{60AE3B28-BD02-44E4-8275-50F649E64931}" sibTransId="{9249CCD5-0CE9-4C24-80EA-164B109D97FE}"/>
    <dgm:cxn modelId="{EAF7F398-D9EC-4A19-86E3-E5B67F1D887F}" type="presOf" srcId="{AA8FDB11-0244-4BBD-928E-411EAA0E5F7A}" destId="{15227BC6-AD88-43C9-B11E-2250EB5EDAD1}" srcOrd="0" destOrd="0" presId="urn:microsoft.com/office/officeart/2016/7/layout/RepeatingBendingProcessNew"/>
    <dgm:cxn modelId="{A4951D4C-CF4E-48C4-9661-DD1B056C21C6}" srcId="{5C092994-1D47-486C-BF42-2D388BC2481C}" destId="{D0AABD3A-621D-40A6-8CAB-3206FE22211D}" srcOrd="6" destOrd="0" parTransId="{BB4AFDA6-46E1-48D5-9E78-17950C12E473}" sibTransId="{AA8FDB11-0244-4BBD-928E-411EAA0E5F7A}"/>
    <dgm:cxn modelId="{80EDF8DD-3E22-48E9-ABE7-C1D80A3AE852}" type="presOf" srcId="{B2247893-4CF8-422C-9A8C-97CC0E8DEAD7}" destId="{2FC3AAA2-D1E3-474C-ACDE-1D83E4CC7C2C}" srcOrd="0" destOrd="0" presId="urn:microsoft.com/office/officeart/2016/7/layout/RepeatingBendingProcessNew"/>
    <dgm:cxn modelId="{21D23A52-2FCB-4C7A-9C33-ACFB8AF7706B}" type="presOf" srcId="{AA8FDB11-0244-4BBD-928E-411EAA0E5F7A}" destId="{CF687E5A-336A-47E5-8511-FD3CA88F16A4}" srcOrd="1" destOrd="0" presId="urn:microsoft.com/office/officeart/2016/7/layout/RepeatingBendingProcessNew"/>
    <dgm:cxn modelId="{97CAA7B8-EFCB-47AD-846A-FFEBAE345D41}" type="presOf" srcId="{621B0F72-95EC-4EF5-8FCA-D4E5B6580865}" destId="{B2CE32E7-3AB3-4481-A73E-B3F38FBFDA00}" srcOrd="1" destOrd="0" presId="urn:microsoft.com/office/officeart/2016/7/layout/RepeatingBendingProcessNew"/>
    <dgm:cxn modelId="{0E5331B8-2B2A-4B8E-B37B-53D1890A9CA2}" type="presOf" srcId="{D2986486-0464-4F9F-94C5-64BCC5968E35}" destId="{0D6E3E02-903C-4087-A429-D5006AE2B640}" srcOrd="0" destOrd="0" presId="urn:microsoft.com/office/officeart/2016/7/layout/RepeatingBendingProcessNew"/>
    <dgm:cxn modelId="{CC4492AF-275C-478A-B140-583C01F01EFC}" srcId="{5C092994-1D47-486C-BF42-2D388BC2481C}" destId="{9D288623-2904-4BBF-AE2D-0F4F97FF9BCC}" srcOrd="1" destOrd="0" parTransId="{F442E8D1-4754-4887-A8B3-2602CF115C4E}" sibTransId="{D2986486-0464-4F9F-94C5-64BCC5968E35}"/>
    <dgm:cxn modelId="{636412B4-526D-46F6-8472-256A451324C6}" type="presParOf" srcId="{8DA0DED3-9236-4AD8-A90A-7B5894307279}" destId="{6CE654EF-28C4-40AC-A7DA-3167A611188D}" srcOrd="0" destOrd="0" presId="urn:microsoft.com/office/officeart/2016/7/layout/RepeatingBendingProcessNew"/>
    <dgm:cxn modelId="{C200CCA8-EDDF-4EB3-B9C7-E985A87750F5}" type="presParOf" srcId="{8DA0DED3-9236-4AD8-A90A-7B5894307279}" destId="{6CEB1371-6243-4091-B283-33DFF31C3F9F}" srcOrd="1" destOrd="0" presId="urn:microsoft.com/office/officeart/2016/7/layout/RepeatingBendingProcessNew"/>
    <dgm:cxn modelId="{BB7806C7-F8C9-406C-AB04-C132522951F4}" type="presParOf" srcId="{6CEB1371-6243-4091-B283-33DFF31C3F9F}" destId="{0EB5CA2F-FFA9-495D-B600-DF18DF038832}" srcOrd="0" destOrd="0" presId="urn:microsoft.com/office/officeart/2016/7/layout/RepeatingBendingProcessNew"/>
    <dgm:cxn modelId="{56CEA09D-F140-45E3-A5C4-F43F7580535D}" type="presParOf" srcId="{8DA0DED3-9236-4AD8-A90A-7B5894307279}" destId="{186E28CE-1273-40F6-B3B1-204DCE0127BC}" srcOrd="2" destOrd="0" presId="urn:microsoft.com/office/officeart/2016/7/layout/RepeatingBendingProcessNew"/>
    <dgm:cxn modelId="{69E4AB2B-8218-4144-BCC9-0CF13C9906B2}" type="presParOf" srcId="{8DA0DED3-9236-4AD8-A90A-7B5894307279}" destId="{0D6E3E02-903C-4087-A429-D5006AE2B640}" srcOrd="3" destOrd="0" presId="urn:microsoft.com/office/officeart/2016/7/layout/RepeatingBendingProcessNew"/>
    <dgm:cxn modelId="{0CF4CC54-20E3-4673-AFEB-9007834A1BF3}" type="presParOf" srcId="{0D6E3E02-903C-4087-A429-D5006AE2B640}" destId="{EFC6C74E-3678-483C-A6BB-2F9C6CB3304E}" srcOrd="0" destOrd="0" presId="urn:microsoft.com/office/officeart/2016/7/layout/RepeatingBendingProcessNew"/>
    <dgm:cxn modelId="{E99FB9A5-9403-4C84-8AC1-6D52F6C02A70}" type="presParOf" srcId="{8DA0DED3-9236-4AD8-A90A-7B5894307279}" destId="{DB13231F-DD07-49B9-9305-1B123AC1C888}" srcOrd="4" destOrd="0" presId="urn:microsoft.com/office/officeart/2016/7/layout/RepeatingBendingProcessNew"/>
    <dgm:cxn modelId="{1B9D81C8-7B07-4A15-A5FF-236B08DA5AA6}" type="presParOf" srcId="{8DA0DED3-9236-4AD8-A90A-7B5894307279}" destId="{BA97FAC9-CB4B-41F6-B695-0EFD00E4B53E}" srcOrd="5" destOrd="0" presId="urn:microsoft.com/office/officeart/2016/7/layout/RepeatingBendingProcessNew"/>
    <dgm:cxn modelId="{C6E9B4B2-B287-47D8-825E-50A63DE60D31}" type="presParOf" srcId="{BA97FAC9-CB4B-41F6-B695-0EFD00E4B53E}" destId="{352899B7-5B15-4C0B-8D9F-EA61DDB67D99}" srcOrd="0" destOrd="0" presId="urn:microsoft.com/office/officeart/2016/7/layout/RepeatingBendingProcessNew"/>
    <dgm:cxn modelId="{A3115258-56A2-4F9F-B019-5805AE383169}" type="presParOf" srcId="{8DA0DED3-9236-4AD8-A90A-7B5894307279}" destId="{B1AFAC6C-DAEA-480B-91DA-883153C64414}" srcOrd="6" destOrd="0" presId="urn:microsoft.com/office/officeart/2016/7/layout/RepeatingBendingProcessNew"/>
    <dgm:cxn modelId="{4C62F427-BAAF-4E5A-8559-FB047B738C80}" type="presParOf" srcId="{8DA0DED3-9236-4AD8-A90A-7B5894307279}" destId="{F6FCA02E-A6E8-4186-86D6-D2550168BD1E}" srcOrd="7" destOrd="0" presId="urn:microsoft.com/office/officeart/2016/7/layout/RepeatingBendingProcessNew"/>
    <dgm:cxn modelId="{50806A54-8F5C-4BAB-8A67-689D922C3EF7}" type="presParOf" srcId="{F6FCA02E-A6E8-4186-86D6-D2550168BD1E}" destId="{37D4AC38-1626-48D2-972D-365A51907724}" srcOrd="0" destOrd="0" presId="urn:microsoft.com/office/officeart/2016/7/layout/RepeatingBendingProcessNew"/>
    <dgm:cxn modelId="{636A8C8F-C546-4C25-87B6-BB490D667E52}" type="presParOf" srcId="{8DA0DED3-9236-4AD8-A90A-7B5894307279}" destId="{2FC3AAA2-D1E3-474C-ACDE-1D83E4CC7C2C}" srcOrd="8" destOrd="0" presId="urn:microsoft.com/office/officeart/2016/7/layout/RepeatingBendingProcessNew"/>
    <dgm:cxn modelId="{3716FF68-7322-497F-9DF5-BF89A7ECB1D8}" type="presParOf" srcId="{8DA0DED3-9236-4AD8-A90A-7B5894307279}" destId="{8EB19E19-0CD8-46D7-8FE4-B3839766BDD8}" srcOrd="9" destOrd="0" presId="urn:microsoft.com/office/officeart/2016/7/layout/RepeatingBendingProcessNew"/>
    <dgm:cxn modelId="{720358C0-0336-4F68-8EE1-1841F584141A}" type="presParOf" srcId="{8EB19E19-0CD8-46D7-8FE4-B3839766BDD8}" destId="{4623CF67-099C-404F-8F3A-113FEC137A97}" srcOrd="0" destOrd="0" presId="urn:microsoft.com/office/officeart/2016/7/layout/RepeatingBendingProcessNew"/>
    <dgm:cxn modelId="{FB640790-3349-401C-B49C-25025A8EBB21}" type="presParOf" srcId="{8DA0DED3-9236-4AD8-A90A-7B5894307279}" destId="{B1422060-B3AE-4547-B9F6-D9279A756674}" srcOrd="10" destOrd="0" presId="urn:microsoft.com/office/officeart/2016/7/layout/RepeatingBendingProcessNew"/>
    <dgm:cxn modelId="{78ABF179-8236-434C-955C-F45694131529}" type="presParOf" srcId="{8DA0DED3-9236-4AD8-A90A-7B5894307279}" destId="{A719F754-8098-4D0E-9174-1EEA995ED9A8}" srcOrd="11" destOrd="0" presId="urn:microsoft.com/office/officeart/2016/7/layout/RepeatingBendingProcessNew"/>
    <dgm:cxn modelId="{3BFFFAAD-D458-4E4A-A59F-A4188820F3B6}" type="presParOf" srcId="{A719F754-8098-4D0E-9174-1EEA995ED9A8}" destId="{B2CE32E7-3AB3-4481-A73E-B3F38FBFDA00}" srcOrd="0" destOrd="0" presId="urn:microsoft.com/office/officeart/2016/7/layout/RepeatingBendingProcessNew"/>
    <dgm:cxn modelId="{B30A41C4-A0D3-48F3-9200-0E24EF3C52A0}" type="presParOf" srcId="{8DA0DED3-9236-4AD8-A90A-7B5894307279}" destId="{BA66043B-30E5-4FBA-9688-A1AC2EBA995A}" srcOrd="12" destOrd="0" presId="urn:microsoft.com/office/officeart/2016/7/layout/RepeatingBendingProcessNew"/>
    <dgm:cxn modelId="{5FDC3583-4AB6-4275-9616-6ECE94F68FF5}" type="presParOf" srcId="{8DA0DED3-9236-4AD8-A90A-7B5894307279}" destId="{15227BC6-AD88-43C9-B11E-2250EB5EDAD1}" srcOrd="13" destOrd="0" presId="urn:microsoft.com/office/officeart/2016/7/layout/RepeatingBendingProcessNew"/>
    <dgm:cxn modelId="{2650B8DF-1F39-4BFF-82E2-29DACE03FBF5}" type="presParOf" srcId="{15227BC6-AD88-43C9-B11E-2250EB5EDAD1}" destId="{CF687E5A-336A-47E5-8511-FD3CA88F16A4}" srcOrd="0" destOrd="0" presId="urn:microsoft.com/office/officeart/2016/7/layout/RepeatingBendingProcessNew"/>
    <dgm:cxn modelId="{A3CB9BC8-2176-4A77-87E6-635499EB051E}" type="presParOf" srcId="{8DA0DED3-9236-4AD8-A90A-7B5894307279}" destId="{BAF4762C-44B8-474C-AF35-32FAF461D272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01495-E561-4D13-92E9-1A3990717FEA}" type="doc">
      <dgm:prSet loTypeId="urn:microsoft.com/office/officeart/2005/8/layout/process2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3F79C4-2D8E-4880-933A-75D71C12733E}">
      <dgm:prSet/>
      <dgm:spPr/>
      <dgm:t>
        <a:bodyPr/>
        <a:lstStyle/>
        <a:p>
          <a:r>
            <a:rPr lang="ru-RU"/>
            <a:t>Изберете клетката или диапазона от клетки, към които искате да добавите граница.</a:t>
          </a:r>
          <a:endParaRPr lang="en-US"/>
        </a:p>
      </dgm:t>
    </dgm:pt>
    <dgm:pt modelId="{5EF1419A-1EFC-402F-8F72-7AD066021B5D}" type="parTrans" cxnId="{8B489D35-949E-4CDF-B1A5-A9852801590D}">
      <dgm:prSet/>
      <dgm:spPr/>
      <dgm:t>
        <a:bodyPr/>
        <a:lstStyle/>
        <a:p>
          <a:endParaRPr lang="en-US"/>
        </a:p>
      </dgm:t>
    </dgm:pt>
    <dgm:pt modelId="{288AAD94-E21A-4D4A-B021-DAE37CB27116}" type="sibTrans" cxnId="{8B489D35-949E-4CDF-B1A5-A9852801590D}">
      <dgm:prSet/>
      <dgm:spPr/>
      <dgm:t>
        <a:bodyPr/>
        <a:lstStyle/>
        <a:p>
          <a:endParaRPr lang="en-US"/>
        </a:p>
      </dgm:t>
    </dgm:pt>
    <dgm:pt modelId="{E2832CCC-7A04-4970-B4A7-8097D10F075E}">
      <dgm:prSet/>
      <dgm:spPr/>
      <dgm:t>
        <a:bodyPr/>
        <a:lstStyle/>
        <a:p>
          <a:r>
            <a:rPr lang="ru-RU"/>
            <a:t>В раздела Начало, в групата "Шрифт" щракнете върху стрелката до "Граници" и след това щракнете върху желания стил на граница.</a:t>
          </a:r>
          <a:endParaRPr lang="en-US"/>
        </a:p>
      </dgm:t>
    </dgm:pt>
    <dgm:pt modelId="{94E9FB88-A7CC-415C-BC00-D39FD409BA29}" type="parTrans" cxnId="{6C2D6369-316A-4A48-9414-22665964ADC3}">
      <dgm:prSet/>
      <dgm:spPr/>
      <dgm:t>
        <a:bodyPr/>
        <a:lstStyle/>
        <a:p>
          <a:endParaRPr lang="en-US"/>
        </a:p>
      </dgm:t>
    </dgm:pt>
    <dgm:pt modelId="{D8AA8278-448A-4047-8678-A015ED3858A6}" type="sibTrans" cxnId="{6C2D6369-316A-4A48-9414-22665964ADC3}">
      <dgm:prSet/>
      <dgm:spPr/>
      <dgm:t>
        <a:bodyPr/>
        <a:lstStyle/>
        <a:p>
          <a:endParaRPr lang="en-US"/>
        </a:p>
      </dgm:t>
    </dgm:pt>
    <dgm:pt modelId="{B8BEA906-A7D5-48C4-AB7C-1CD2460623D3}" type="pres">
      <dgm:prSet presAssocID="{03801495-E561-4D13-92E9-1A3990717FE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3AC7DF01-0B5B-49D1-BDEB-2EDC735F17E1}" type="pres">
      <dgm:prSet presAssocID="{343F79C4-2D8E-4880-933A-75D71C12733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FC4E472-A66D-42F6-B257-BF3FBCF5A220}" type="pres">
      <dgm:prSet presAssocID="{288AAD94-E21A-4D4A-B021-DAE37CB27116}" presName="sibTrans" presStyleLbl="sibTrans2D1" presStyleIdx="0" presStyleCnt="1"/>
      <dgm:spPr/>
      <dgm:t>
        <a:bodyPr/>
        <a:lstStyle/>
        <a:p>
          <a:endParaRPr lang="bg-BG"/>
        </a:p>
      </dgm:t>
    </dgm:pt>
    <dgm:pt modelId="{32DD74AB-E97D-46ED-B873-E995DB28D158}" type="pres">
      <dgm:prSet presAssocID="{288AAD94-E21A-4D4A-B021-DAE37CB27116}" presName="connectorText" presStyleLbl="sibTrans2D1" presStyleIdx="0" presStyleCnt="1"/>
      <dgm:spPr/>
      <dgm:t>
        <a:bodyPr/>
        <a:lstStyle/>
        <a:p>
          <a:endParaRPr lang="bg-BG"/>
        </a:p>
      </dgm:t>
    </dgm:pt>
    <dgm:pt modelId="{AAEBD610-EBC6-4414-94C1-127A6BCEEF71}" type="pres">
      <dgm:prSet presAssocID="{E2832CCC-7A04-4970-B4A7-8097D10F075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BB713A1-B048-4970-9A14-5A60E7292236}" type="presOf" srcId="{E2832CCC-7A04-4970-B4A7-8097D10F075E}" destId="{AAEBD610-EBC6-4414-94C1-127A6BCEEF71}" srcOrd="0" destOrd="0" presId="urn:microsoft.com/office/officeart/2005/8/layout/process2"/>
    <dgm:cxn modelId="{7CDDE867-5698-4C7E-A4B7-35C1584A417B}" type="presOf" srcId="{03801495-E561-4D13-92E9-1A3990717FEA}" destId="{B8BEA906-A7D5-48C4-AB7C-1CD2460623D3}" srcOrd="0" destOrd="0" presId="urn:microsoft.com/office/officeart/2005/8/layout/process2"/>
    <dgm:cxn modelId="{47BBA2E7-0AF2-476E-8E1E-924177A8B08B}" type="presOf" srcId="{288AAD94-E21A-4D4A-B021-DAE37CB27116}" destId="{32DD74AB-E97D-46ED-B873-E995DB28D158}" srcOrd="1" destOrd="0" presId="urn:microsoft.com/office/officeart/2005/8/layout/process2"/>
    <dgm:cxn modelId="{3EEF839D-03ED-42B4-868E-7334A887C4AC}" type="presOf" srcId="{288AAD94-E21A-4D4A-B021-DAE37CB27116}" destId="{6FC4E472-A66D-42F6-B257-BF3FBCF5A220}" srcOrd="0" destOrd="0" presId="urn:microsoft.com/office/officeart/2005/8/layout/process2"/>
    <dgm:cxn modelId="{8B489D35-949E-4CDF-B1A5-A9852801590D}" srcId="{03801495-E561-4D13-92E9-1A3990717FEA}" destId="{343F79C4-2D8E-4880-933A-75D71C12733E}" srcOrd="0" destOrd="0" parTransId="{5EF1419A-1EFC-402F-8F72-7AD066021B5D}" sibTransId="{288AAD94-E21A-4D4A-B021-DAE37CB27116}"/>
    <dgm:cxn modelId="{6C2D6369-316A-4A48-9414-22665964ADC3}" srcId="{03801495-E561-4D13-92E9-1A3990717FEA}" destId="{E2832CCC-7A04-4970-B4A7-8097D10F075E}" srcOrd="1" destOrd="0" parTransId="{94E9FB88-A7CC-415C-BC00-D39FD409BA29}" sibTransId="{D8AA8278-448A-4047-8678-A015ED3858A6}"/>
    <dgm:cxn modelId="{29B2ADAA-A4BC-4199-91EE-849BB78518BA}" type="presOf" srcId="{343F79C4-2D8E-4880-933A-75D71C12733E}" destId="{3AC7DF01-0B5B-49D1-BDEB-2EDC735F17E1}" srcOrd="0" destOrd="0" presId="urn:microsoft.com/office/officeart/2005/8/layout/process2"/>
    <dgm:cxn modelId="{A6AF028C-4080-48C7-80DC-7FA77F8012F1}" type="presParOf" srcId="{B8BEA906-A7D5-48C4-AB7C-1CD2460623D3}" destId="{3AC7DF01-0B5B-49D1-BDEB-2EDC735F17E1}" srcOrd="0" destOrd="0" presId="urn:microsoft.com/office/officeart/2005/8/layout/process2"/>
    <dgm:cxn modelId="{56407EA6-207A-4672-BC13-8902A69FA8E0}" type="presParOf" srcId="{B8BEA906-A7D5-48C4-AB7C-1CD2460623D3}" destId="{6FC4E472-A66D-42F6-B257-BF3FBCF5A220}" srcOrd="1" destOrd="0" presId="urn:microsoft.com/office/officeart/2005/8/layout/process2"/>
    <dgm:cxn modelId="{56615DA1-C05A-48C8-A612-5DCE12C3D97A}" type="presParOf" srcId="{6FC4E472-A66D-42F6-B257-BF3FBCF5A220}" destId="{32DD74AB-E97D-46ED-B873-E995DB28D158}" srcOrd="0" destOrd="0" presId="urn:microsoft.com/office/officeart/2005/8/layout/process2"/>
    <dgm:cxn modelId="{46ECE3BD-AEE3-4844-91B2-C00B473F6F43}" type="presParOf" srcId="{B8BEA906-A7D5-48C4-AB7C-1CD2460623D3}" destId="{AAEBD610-EBC6-4414-94C1-127A6BCEEF7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13AF9-5C66-49DE-90D3-8A2C606ADF82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E1492A-C0A5-4BB9-B05F-71A4FF8DFF40}">
      <dgm:prSet/>
      <dgm:spPr/>
      <dgm:t>
        <a:bodyPr/>
        <a:lstStyle/>
        <a:p>
          <a:r>
            <a:rPr lang="ru-RU" dirty="0"/>
            <a:t>Инструментът (в Excel 2016 и Excel 2013) </a:t>
          </a:r>
          <a:r>
            <a:rPr lang="ru-RU" dirty="0" smtClean="0"/>
            <a:t>Ви </a:t>
          </a:r>
          <a:r>
            <a:rPr lang="ru-RU" dirty="0"/>
            <a:t>дава възможност за бързи изчисления с </a:t>
          </a:r>
          <a:r>
            <a:rPr lang="ru-RU" dirty="0" smtClean="0"/>
            <a:t>въведените </a:t>
          </a:r>
          <a:r>
            <a:rPr lang="ru-RU" dirty="0"/>
            <a:t>числа. </a:t>
          </a:r>
          <a:r>
            <a:rPr lang="de-DE" dirty="0"/>
            <a:t>Excel </a:t>
          </a:r>
          <a:r>
            <a:rPr lang="bg-BG" dirty="0"/>
            <a:t>показва </a:t>
          </a:r>
          <a:r>
            <a:rPr lang="ru-RU" dirty="0"/>
            <a:t>сума, средна стойност или </a:t>
          </a:r>
          <a:r>
            <a:rPr lang="ru-RU" dirty="0" smtClean="0"/>
            <a:t>брой точно </a:t>
          </a:r>
          <a:r>
            <a:rPr lang="ru-RU" dirty="0"/>
            <a:t>под или до числата.</a:t>
          </a:r>
          <a:endParaRPr lang="en-US" dirty="0"/>
        </a:p>
      </dgm:t>
    </dgm:pt>
    <dgm:pt modelId="{E83319EA-ED15-46C4-AE2C-29DB5C4575C9}" type="parTrans" cxnId="{9658A16F-7D69-486A-B09B-E74A99819323}">
      <dgm:prSet/>
      <dgm:spPr/>
      <dgm:t>
        <a:bodyPr/>
        <a:lstStyle/>
        <a:p>
          <a:endParaRPr lang="en-US" sz="2000"/>
        </a:p>
      </dgm:t>
    </dgm:pt>
    <dgm:pt modelId="{A8B3C599-C6F8-40A0-A32C-0FC6D1F93706}" type="sibTrans" cxnId="{9658A16F-7D69-486A-B09B-E74A99819323}">
      <dgm:prSet/>
      <dgm:spPr/>
      <dgm:t>
        <a:bodyPr/>
        <a:lstStyle/>
        <a:p>
          <a:endParaRPr lang="en-US"/>
        </a:p>
      </dgm:t>
    </dgm:pt>
    <dgm:pt modelId="{FAF7FB3A-1071-4896-8AEF-5286A3284001}">
      <dgm:prSet/>
      <dgm:spPr/>
      <dgm:t>
        <a:bodyPr/>
        <a:lstStyle/>
        <a:p>
          <a:r>
            <a:rPr lang="ru-RU" dirty="0"/>
            <a:t>Изберете </a:t>
          </a:r>
          <a:r>
            <a:rPr lang="ru-RU" dirty="0" err="1"/>
            <a:t>клетките</a:t>
          </a:r>
          <a:r>
            <a:rPr lang="ru-RU" dirty="0"/>
            <a:t> с </a:t>
          </a:r>
          <a:r>
            <a:rPr lang="ru-RU" dirty="0" err="1"/>
            <a:t>числата</a:t>
          </a:r>
          <a:r>
            <a:rPr lang="ru-RU" dirty="0"/>
            <a:t>, </a:t>
          </a:r>
          <a:r>
            <a:rPr lang="ru-RU" dirty="0" err="1"/>
            <a:t>които</a:t>
          </a:r>
          <a:r>
            <a:rPr lang="ru-RU" dirty="0"/>
            <a:t> </a:t>
          </a:r>
          <a:r>
            <a:rPr lang="ru-RU" dirty="0" err="1"/>
            <a:t>искате</a:t>
          </a:r>
          <a:r>
            <a:rPr lang="ru-RU" dirty="0"/>
            <a:t> да </a:t>
          </a:r>
          <a:r>
            <a:rPr lang="ru-RU" dirty="0" err="1"/>
            <a:t>съберете</a:t>
          </a:r>
          <a:r>
            <a:rPr lang="ru-RU" dirty="0"/>
            <a:t> или </a:t>
          </a:r>
          <a:r>
            <a:rPr lang="ru-RU" dirty="0" err="1"/>
            <a:t>преброите</a:t>
          </a:r>
          <a:r>
            <a:rPr lang="ru-RU" dirty="0"/>
            <a:t>.</a:t>
          </a:r>
          <a:endParaRPr lang="en-US" dirty="0"/>
        </a:p>
      </dgm:t>
    </dgm:pt>
    <dgm:pt modelId="{0F2DB10F-98F7-4B46-A05D-3CF56DFC1901}" type="parTrans" cxnId="{41B59F6A-096E-4A09-B8E9-E88698A261CC}">
      <dgm:prSet/>
      <dgm:spPr/>
      <dgm:t>
        <a:bodyPr/>
        <a:lstStyle/>
        <a:p>
          <a:endParaRPr lang="en-US" sz="2000"/>
        </a:p>
      </dgm:t>
    </dgm:pt>
    <dgm:pt modelId="{25628D5F-2A95-484E-BCB4-621685995564}" type="sibTrans" cxnId="{41B59F6A-096E-4A09-B8E9-E88698A261CC}">
      <dgm:prSet/>
      <dgm:spPr/>
      <dgm:t>
        <a:bodyPr/>
        <a:lstStyle/>
        <a:p>
          <a:endParaRPr lang="en-US"/>
        </a:p>
      </dgm:t>
    </dgm:pt>
    <dgm:pt modelId="{8CB4A410-F802-41CA-8754-4CF33E49D3C8}">
      <dgm:prSet/>
      <dgm:spPr/>
      <dgm:t>
        <a:bodyPr/>
        <a:lstStyle/>
        <a:p>
          <a:r>
            <a:rPr lang="ru-RU" dirty="0" err="1"/>
            <a:t>Щракнете</a:t>
          </a:r>
          <a:r>
            <a:rPr lang="ru-RU" dirty="0"/>
            <a:t> </a:t>
          </a:r>
          <a:r>
            <a:rPr lang="ru-RU" dirty="0" err="1"/>
            <a:t>върху</a:t>
          </a:r>
          <a:r>
            <a:rPr lang="ru-RU" dirty="0"/>
            <a:t> бутона ''</a:t>
          </a:r>
          <a:r>
            <a:rPr lang="ru-RU" dirty="0" err="1"/>
            <a:t>Бърз</a:t>
          </a:r>
          <a:r>
            <a:rPr lang="ru-RU" dirty="0"/>
            <a:t> анализ'' в </a:t>
          </a:r>
          <a:r>
            <a:rPr lang="ru-RU" dirty="0" err="1"/>
            <a:t>долния</a:t>
          </a:r>
          <a:r>
            <a:rPr lang="ru-RU" dirty="0"/>
            <a:t> десен </a:t>
          </a:r>
          <a:r>
            <a:rPr lang="ru-RU" dirty="0" err="1"/>
            <a:t>ъгъл</a:t>
          </a:r>
          <a:r>
            <a:rPr lang="ru-RU" dirty="0"/>
            <a:t> на </a:t>
          </a:r>
          <a:r>
            <a:rPr lang="ru-RU" dirty="0" err="1"/>
            <a:t>маркираното</a:t>
          </a:r>
          <a:r>
            <a:rPr lang="ru-RU" dirty="0"/>
            <a:t>.</a:t>
          </a:r>
          <a:endParaRPr lang="en-US" dirty="0"/>
        </a:p>
      </dgm:t>
    </dgm:pt>
    <dgm:pt modelId="{92403A0B-367A-4D0A-BA01-89944F06038C}" type="parTrans" cxnId="{4C14D527-A597-478D-AE6A-049B38FCE199}">
      <dgm:prSet/>
      <dgm:spPr/>
      <dgm:t>
        <a:bodyPr/>
        <a:lstStyle/>
        <a:p>
          <a:endParaRPr lang="en-US" sz="2000"/>
        </a:p>
      </dgm:t>
    </dgm:pt>
    <dgm:pt modelId="{979BBBD3-87AF-48F2-8A90-6BF26DD36659}" type="sibTrans" cxnId="{4C14D527-A597-478D-AE6A-049B38FCE199}">
      <dgm:prSet/>
      <dgm:spPr/>
      <dgm:t>
        <a:bodyPr/>
        <a:lstStyle/>
        <a:p>
          <a:endParaRPr lang="en-US"/>
        </a:p>
      </dgm:t>
    </dgm:pt>
    <dgm:pt modelId="{006F47A4-77AF-439A-B10A-19617F573424}">
      <dgm:prSet/>
      <dgm:spPr/>
      <dgm:t>
        <a:bodyPr/>
        <a:lstStyle/>
        <a:p>
          <a:r>
            <a:rPr lang="ru-RU" dirty="0"/>
            <a:t>От «Общи </a:t>
          </a:r>
          <a:r>
            <a:rPr lang="ru-RU" dirty="0" err="1"/>
            <a:t>суми</a:t>
          </a:r>
          <a:r>
            <a:rPr lang="ru-RU" dirty="0"/>
            <a:t>» </a:t>
          </a:r>
          <a:r>
            <a:rPr lang="ru-RU" dirty="0" err="1"/>
            <a:t>преместете</a:t>
          </a:r>
          <a:r>
            <a:rPr lang="ru-RU" dirty="0"/>
            <a:t> курсора по </a:t>
          </a:r>
          <a:r>
            <a:rPr lang="ru-RU" dirty="0" err="1"/>
            <a:t>бутоните</a:t>
          </a:r>
          <a:r>
            <a:rPr lang="ru-RU" dirty="0"/>
            <a:t>, за да видите </a:t>
          </a:r>
          <a:r>
            <a:rPr lang="ru-RU" dirty="0" err="1"/>
            <a:t>резултатите</a:t>
          </a:r>
          <a:r>
            <a:rPr lang="ru-RU" dirty="0"/>
            <a:t> от </a:t>
          </a:r>
          <a:r>
            <a:rPr lang="ru-RU" dirty="0" err="1"/>
            <a:t>изчислението</a:t>
          </a:r>
          <a:r>
            <a:rPr lang="ru-RU" dirty="0"/>
            <a:t> и след </a:t>
          </a:r>
          <a:r>
            <a:rPr lang="ru-RU" dirty="0" err="1"/>
            <a:t>това</a:t>
          </a:r>
          <a:r>
            <a:rPr lang="ru-RU" dirty="0"/>
            <a:t> </a:t>
          </a:r>
          <a:r>
            <a:rPr lang="ru-RU" dirty="0" err="1"/>
            <a:t>щракнете</a:t>
          </a:r>
          <a:r>
            <a:rPr lang="ru-RU" dirty="0"/>
            <a:t> </a:t>
          </a:r>
          <a:r>
            <a:rPr lang="ru-RU" dirty="0" err="1"/>
            <a:t>върху</a:t>
          </a:r>
          <a:r>
            <a:rPr lang="ru-RU" dirty="0"/>
            <a:t> бутона, за да приложите </a:t>
          </a:r>
          <a:r>
            <a:rPr lang="ru-RU" dirty="0" err="1"/>
            <a:t>общите</a:t>
          </a:r>
          <a:r>
            <a:rPr lang="ru-RU" dirty="0"/>
            <a:t> </a:t>
          </a:r>
          <a:r>
            <a:rPr lang="ru-RU" dirty="0" err="1"/>
            <a:t>суми</a:t>
          </a:r>
          <a:r>
            <a:rPr lang="ru-RU" dirty="0"/>
            <a:t>.</a:t>
          </a:r>
          <a:endParaRPr lang="en-US" dirty="0"/>
        </a:p>
      </dgm:t>
    </dgm:pt>
    <dgm:pt modelId="{D791130E-3D25-4A8F-A5D1-B61E5E7B788E}" type="parTrans" cxnId="{93010444-1D7D-49AB-AC97-724CB6252958}">
      <dgm:prSet/>
      <dgm:spPr/>
      <dgm:t>
        <a:bodyPr/>
        <a:lstStyle/>
        <a:p>
          <a:endParaRPr lang="en-US" sz="2000"/>
        </a:p>
      </dgm:t>
    </dgm:pt>
    <dgm:pt modelId="{1874459A-B779-4571-A8CC-2015D5983EB7}" type="sibTrans" cxnId="{93010444-1D7D-49AB-AC97-724CB6252958}">
      <dgm:prSet/>
      <dgm:spPr/>
      <dgm:t>
        <a:bodyPr/>
        <a:lstStyle/>
        <a:p>
          <a:endParaRPr lang="en-US"/>
        </a:p>
      </dgm:t>
    </dgm:pt>
    <dgm:pt modelId="{0D77AC0F-0620-4493-806A-34424C799C64}" type="pres">
      <dgm:prSet presAssocID="{8BB13AF9-5C66-49DE-90D3-8A2C606ADF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E5697FF-A296-4356-AC5C-DA630EE4B155}" type="pres">
      <dgm:prSet presAssocID="{A3E1492A-C0A5-4BB9-B05F-71A4FF8DFF40}" presName="node" presStyleLbl="node1" presStyleIdx="0" presStyleCnt="4" custScaleX="133685" custScaleY="11474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9CD6F2DD-CE60-4237-9D52-0A961499FB73}" type="pres">
      <dgm:prSet presAssocID="{A8B3C599-C6F8-40A0-A32C-0FC6D1F93706}" presName="sibTrans" presStyleCnt="0"/>
      <dgm:spPr/>
    </dgm:pt>
    <dgm:pt modelId="{001B97F7-7A58-44AF-B2B9-1E33EF29BBF8}" type="pres">
      <dgm:prSet presAssocID="{FAF7FB3A-1071-4896-8AEF-5286A3284001}" presName="node" presStyleLbl="node1" presStyleIdx="1" presStyleCnt="4" custScaleX="85844" custScaleY="1010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889F8D0C-E4DD-4701-8DAC-E0D7033A224F}" type="pres">
      <dgm:prSet presAssocID="{25628D5F-2A95-484E-BCB4-621685995564}" presName="sibTrans" presStyleCnt="0"/>
      <dgm:spPr/>
    </dgm:pt>
    <dgm:pt modelId="{741E89C0-5BFE-43D8-BEAC-3715540E902A}" type="pres">
      <dgm:prSet presAssocID="{8CB4A410-F802-41CA-8754-4CF33E49D3C8}" presName="node" presStyleLbl="node1" presStyleIdx="2" presStyleCnt="4" custScaleX="97102" custScaleY="1079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8B6B146B-D5FC-4341-87E5-310E24AF5539}" type="pres">
      <dgm:prSet presAssocID="{979BBBD3-87AF-48F2-8A90-6BF26DD36659}" presName="sibTrans" presStyleCnt="0"/>
      <dgm:spPr/>
    </dgm:pt>
    <dgm:pt modelId="{C87B1676-DEC7-4959-841A-5A2546621DA9}" type="pres">
      <dgm:prSet presAssocID="{006F47A4-77AF-439A-B10A-19617F573424}" presName="node" presStyleLbl="node1" presStyleIdx="3" presStyleCnt="4" custScaleX="1321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</dgm:ptLst>
  <dgm:cxnLst>
    <dgm:cxn modelId="{41B59F6A-096E-4A09-B8E9-E88698A261CC}" srcId="{8BB13AF9-5C66-49DE-90D3-8A2C606ADF82}" destId="{FAF7FB3A-1071-4896-8AEF-5286A3284001}" srcOrd="1" destOrd="0" parTransId="{0F2DB10F-98F7-4B46-A05D-3CF56DFC1901}" sibTransId="{25628D5F-2A95-484E-BCB4-621685995564}"/>
    <dgm:cxn modelId="{4C14D527-A597-478D-AE6A-049B38FCE199}" srcId="{8BB13AF9-5C66-49DE-90D3-8A2C606ADF82}" destId="{8CB4A410-F802-41CA-8754-4CF33E49D3C8}" srcOrd="2" destOrd="0" parTransId="{92403A0B-367A-4D0A-BA01-89944F06038C}" sibTransId="{979BBBD3-87AF-48F2-8A90-6BF26DD36659}"/>
    <dgm:cxn modelId="{9658A16F-7D69-486A-B09B-E74A99819323}" srcId="{8BB13AF9-5C66-49DE-90D3-8A2C606ADF82}" destId="{A3E1492A-C0A5-4BB9-B05F-71A4FF8DFF40}" srcOrd="0" destOrd="0" parTransId="{E83319EA-ED15-46C4-AE2C-29DB5C4575C9}" sibTransId="{A8B3C599-C6F8-40A0-A32C-0FC6D1F93706}"/>
    <dgm:cxn modelId="{45E9A461-5229-4DDE-A653-F7C94B3F6BB8}" type="presOf" srcId="{A3E1492A-C0A5-4BB9-B05F-71A4FF8DFF40}" destId="{4E5697FF-A296-4356-AC5C-DA630EE4B155}" srcOrd="0" destOrd="0" presId="urn:microsoft.com/office/officeart/2005/8/layout/default"/>
    <dgm:cxn modelId="{9A09D975-BD37-4552-85CE-15AE24487514}" type="presOf" srcId="{006F47A4-77AF-439A-B10A-19617F573424}" destId="{C87B1676-DEC7-4959-841A-5A2546621DA9}" srcOrd="0" destOrd="0" presId="urn:microsoft.com/office/officeart/2005/8/layout/default"/>
    <dgm:cxn modelId="{8D76BA18-3C09-4231-A8DD-ED52793CB1A5}" type="presOf" srcId="{8CB4A410-F802-41CA-8754-4CF33E49D3C8}" destId="{741E89C0-5BFE-43D8-BEAC-3715540E902A}" srcOrd="0" destOrd="0" presId="urn:microsoft.com/office/officeart/2005/8/layout/default"/>
    <dgm:cxn modelId="{5EF9239C-0143-4BB8-823F-EBFE4B09D490}" type="presOf" srcId="{8BB13AF9-5C66-49DE-90D3-8A2C606ADF82}" destId="{0D77AC0F-0620-4493-806A-34424C799C64}" srcOrd="0" destOrd="0" presId="urn:microsoft.com/office/officeart/2005/8/layout/default"/>
    <dgm:cxn modelId="{93010444-1D7D-49AB-AC97-724CB6252958}" srcId="{8BB13AF9-5C66-49DE-90D3-8A2C606ADF82}" destId="{006F47A4-77AF-439A-B10A-19617F573424}" srcOrd="3" destOrd="0" parTransId="{D791130E-3D25-4A8F-A5D1-B61E5E7B788E}" sibTransId="{1874459A-B779-4571-A8CC-2015D5983EB7}"/>
    <dgm:cxn modelId="{B4437FAC-2B48-442C-92DA-0C4F38836661}" type="presOf" srcId="{FAF7FB3A-1071-4896-8AEF-5286A3284001}" destId="{001B97F7-7A58-44AF-B2B9-1E33EF29BBF8}" srcOrd="0" destOrd="0" presId="urn:microsoft.com/office/officeart/2005/8/layout/default"/>
    <dgm:cxn modelId="{5FD2408A-B755-40B9-907F-1D475743540E}" type="presParOf" srcId="{0D77AC0F-0620-4493-806A-34424C799C64}" destId="{4E5697FF-A296-4356-AC5C-DA630EE4B155}" srcOrd="0" destOrd="0" presId="urn:microsoft.com/office/officeart/2005/8/layout/default"/>
    <dgm:cxn modelId="{A61B630D-1E0D-4EE0-9935-57336121BBB7}" type="presParOf" srcId="{0D77AC0F-0620-4493-806A-34424C799C64}" destId="{9CD6F2DD-CE60-4237-9D52-0A961499FB73}" srcOrd="1" destOrd="0" presId="urn:microsoft.com/office/officeart/2005/8/layout/default"/>
    <dgm:cxn modelId="{E6AE024A-0B27-489D-8E3B-7233FAE612A6}" type="presParOf" srcId="{0D77AC0F-0620-4493-806A-34424C799C64}" destId="{001B97F7-7A58-44AF-B2B9-1E33EF29BBF8}" srcOrd="2" destOrd="0" presId="urn:microsoft.com/office/officeart/2005/8/layout/default"/>
    <dgm:cxn modelId="{C2FA94A4-4A78-44A8-B1A3-3D5FF30A0AA3}" type="presParOf" srcId="{0D77AC0F-0620-4493-806A-34424C799C64}" destId="{889F8D0C-E4DD-4701-8DAC-E0D7033A224F}" srcOrd="3" destOrd="0" presId="urn:microsoft.com/office/officeart/2005/8/layout/default"/>
    <dgm:cxn modelId="{BC4971A5-C32C-401D-833C-AE6116C6EA53}" type="presParOf" srcId="{0D77AC0F-0620-4493-806A-34424C799C64}" destId="{741E89C0-5BFE-43D8-BEAC-3715540E902A}" srcOrd="4" destOrd="0" presId="urn:microsoft.com/office/officeart/2005/8/layout/default"/>
    <dgm:cxn modelId="{5CC2078A-7ABC-4935-8D74-47ACEDE2AA23}" type="presParOf" srcId="{0D77AC0F-0620-4493-806A-34424C799C64}" destId="{8B6B146B-D5FC-4341-87E5-310E24AF5539}" srcOrd="5" destOrd="0" presId="urn:microsoft.com/office/officeart/2005/8/layout/default"/>
    <dgm:cxn modelId="{D9AB5BB0-1410-480B-8B66-FDEF15DDA137}" type="presParOf" srcId="{0D77AC0F-0620-4493-806A-34424C799C64}" destId="{C87B1676-DEC7-4959-841A-5A2546621DA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B1371-6243-4091-B283-33DFF31C3F9F}">
      <dsp:nvSpPr>
        <dsp:cNvPr id="0" name=""/>
        <dsp:cNvSpPr/>
      </dsp:nvSpPr>
      <dsp:spPr>
        <a:xfrm>
          <a:off x="2131451" y="460483"/>
          <a:ext cx="355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282" y="45720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299445" y="504271"/>
        <a:ext cx="19294" cy="3862"/>
      </dsp:txXfrm>
    </dsp:sp>
    <dsp:sp modelId="{6CE654EF-28C4-40AC-A7DA-3167A611188D}">
      <dsp:nvSpPr>
        <dsp:cNvPr id="0" name=""/>
        <dsp:cNvSpPr/>
      </dsp:nvSpPr>
      <dsp:spPr>
        <a:xfrm>
          <a:off x="455502" y="2878"/>
          <a:ext cx="1677749" cy="10066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11" tIns="86295" rIns="82211" bIns="8629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децата</a:t>
          </a:r>
          <a:r>
            <a:rPr lang="ru-RU" sz="1800" kern="1200" dirty="0"/>
            <a:t> в училище, </a:t>
          </a:r>
          <a:r>
            <a:rPr lang="ru-RU" sz="1800" kern="1200" dirty="0" err="1"/>
            <a:t>които</a:t>
          </a:r>
          <a:r>
            <a:rPr lang="ru-RU" sz="1800" kern="1200" dirty="0"/>
            <a:t> се </a:t>
          </a:r>
          <a:r>
            <a:rPr lang="ru-RU" sz="1800" kern="1200" dirty="0" err="1"/>
            <a:t>обучават</a:t>
          </a:r>
          <a:r>
            <a:rPr lang="ru-RU" sz="1800" kern="1200" dirty="0"/>
            <a:t> </a:t>
          </a:r>
          <a:endParaRPr lang="en-US" sz="1800" kern="1200" dirty="0"/>
        </a:p>
      </dsp:txBody>
      <dsp:txXfrm>
        <a:off x="455502" y="2878"/>
        <a:ext cx="1677749" cy="1006649"/>
      </dsp:txXfrm>
    </dsp:sp>
    <dsp:sp modelId="{0D6E3E02-903C-4087-A429-D5006AE2B640}">
      <dsp:nvSpPr>
        <dsp:cNvPr id="0" name=""/>
        <dsp:cNvSpPr/>
      </dsp:nvSpPr>
      <dsp:spPr>
        <a:xfrm>
          <a:off x="4195082" y="460483"/>
          <a:ext cx="355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282" y="45720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363076" y="504271"/>
        <a:ext cx="19294" cy="3862"/>
      </dsp:txXfrm>
    </dsp:sp>
    <dsp:sp modelId="{186E28CE-1273-40F6-B3B1-204DCE0127BC}">
      <dsp:nvSpPr>
        <dsp:cNvPr id="0" name=""/>
        <dsp:cNvSpPr/>
      </dsp:nvSpPr>
      <dsp:spPr>
        <a:xfrm>
          <a:off x="2519133" y="2878"/>
          <a:ext cx="1677749" cy="10066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11" tIns="86295" rIns="82211" bIns="8629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студенти</a:t>
          </a:r>
          <a:r>
            <a:rPr lang="ru-RU" sz="1800" kern="1200" dirty="0"/>
            <a:t> и преподаватели</a:t>
          </a:r>
          <a:endParaRPr lang="en-US" sz="1800" kern="1200" dirty="0"/>
        </a:p>
      </dsp:txBody>
      <dsp:txXfrm>
        <a:off x="2519133" y="2878"/>
        <a:ext cx="1677749" cy="1006649"/>
      </dsp:txXfrm>
    </dsp:sp>
    <dsp:sp modelId="{BA97FAC9-CB4B-41F6-B695-0EFD00E4B53E}">
      <dsp:nvSpPr>
        <dsp:cNvPr id="0" name=""/>
        <dsp:cNvSpPr/>
      </dsp:nvSpPr>
      <dsp:spPr>
        <a:xfrm>
          <a:off x="1294376" y="1007727"/>
          <a:ext cx="4127262" cy="355282"/>
        </a:xfrm>
        <a:custGeom>
          <a:avLst/>
          <a:gdLst/>
          <a:ahLst/>
          <a:cxnLst/>
          <a:rect l="0" t="0" r="0" b="0"/>
          <a:pathLst>
            <a:path>
              <a:moveTo>
                <a:pt x="4127262" y="0"/>
              </a:moveTo>
              <a:lnTo>
                <a:pt x="4127262" y="194741"/>
              </a:lnTo>
              <a:lnTo>
                <a:pt x="0" y="194741"/>
              </a:lnTo>
              <a:lnTo>
                <a:pt x="0" y="355282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254376" y="1183437"/>
        <a:ext cx="207263" cy="3862"/>
      </dsp:txXfrm>
    </dsp:sp>
    <dsp:sp modelId="{DB13231F-DD07-49B9-9305-1B123AC1C888}">
      <dsp:nvSpPr>
        <dsp:cNvPr id="0" name=""/>
        <dsp:cNvSpPr/>
      </dsp:nvSpPr>
      <dsp:spPr>
        <a:xfrm>
          <a:off x="4582764" y="2878"/>
          <a:ext cx="1677749" cy="10066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11" tIns="86295" rIns="82211" bIns="8629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статистици</a:t>
          </a:r>
          <a:endParaRPr lang="en-US" sz="1800" kern="1200" dirty="0"/>
        </a:p>
      </dsp:txBody>
      <dsp:txXfrm>
        <a:off x="4582764" y="2878"/>
        <a:ext cx="1677749" cy="1006649"/>
      </dsp:txXfrm>
    </dsp:sp>
    <dsp:sp modelId="{F6FCA02E-A6E8-4186-86D6-D2550168BD1E}">
      <dsp:nvSpPr>
        <dsp:cNvPr id="0" name=""/>
        <dsp:cNvSpPr/>
      </dsp:nvSpPr>
      <dsp:spPr>
        <a:xfrm>
          <a:off x="2131451" y="1853014"/>
          <a:ext cx="355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282" y="45720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299445" y="1896803"/>
        <a:ext cx="19294" cy="3862"/>
      </dsp:txXfrm>
    </dsp:sp>
    <dsp:sp modelId="{B1AFAC6C-DAEA-480B-91DA-883153C64414}">
      <dsp:nvSpPr>
        <dsp:cNvPr id="0" name=""/>
        <dsp:cNvSpPr/>
      </dsp:nvSpPr>
      <dsp:spPr>
        <a:xfrm>
          <a:off x="455502" y="1395410"/>
          <a:ext cx="1677749" cy="10066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11" tIns="86295" rIns="82211" bIns="8629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финансисти</a:t>
          </a:r>
          <a:r>
            <a:rPr lang="ru-RU" sz="1800" kern="1200" dirty="0"/>
            <a:t> и </a:t>
          </a:r>
          <a:r>
            <a:rPr lang="ru-RU" sz="1800" kern="1200" dirty="0" err="1"/>
            <a:t>счетоводители</a:t>
          </a:r>
          <a:endParaRPr lang="en-US" sz="1800" kern="1200" dirty="0"/>
        </a:p>
      </dsp:txBody>
      <dsp:txXfrm>
        <a:off x="455502" y="1395410"/>
        <a:ext cx="1677749" cy="1006649"/>
      </dsp:txXfrm>
    </dsp:sp>
    <dsp:sp modelId="{8EB19E19-0CD8-46D7-8FE4-B3839766BDD8}">
      <dsp:nvSpPr>
        <dsp:cNvPr id="0" name=""/>
        <dsp:cNvSpPr/>
      </dsp:nvSpPr>
      <dsp:spPr>
        <a:xfrm>
          <a:off x="4195082" y="1853014"/>
          <a:ext cx="355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282" y="45720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363076" y="1896803"/>
        <a:ext cx="19294" cy="3862"/>
      </dsp:txXfrm>
    </dsp:sp>
    <dsp:sp modelId="{2FC3AAA2-D1E3-474C-ACDE-1D83E4CC7C2C}">
      <dsp:nvSpPr>
        <dsp:cNvPr id="0" name=""/>
        <dsp:cNvSpPr/>
      </dsp:nvSpPr>
      <dsp:spPr>
        <a:xfrm>
          <a:off x="2519133" y="1395410"/>
          <a:ext cx="1677749" cy="10066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11" tIns="86295" rIns="82211" bIns="8629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офис служители и маркетинг </a:t>
          </a:r>
          <a:r>
            <a:rPr lang="ru-RU" sz="1800" kern="1200" dirty="0" err="1"/>
            <a:t>специалисти</a:t>
          </a:r>
          <a:endParaRPr lang="en-US" sz="1800" kern="1200" dirty="0"/>
        </a:p>
      </dsp:txBody>
      <dsp:txXfrm>
        <a:off x="2519133" y="1395410"/>
        <a:ext cx="1677749" cy="1006649"/>
      </dsp:txXfrm>
    </dsp:sp>
    <dsp:sp modelId="{A719F754-8098-4D0E-9174-1EEA995ED9A8}">
      <dsp:nvSpPr>
        <dsp:cNvPr id="0" name=""/>
        <dsp:cNvSpPr/>
      </dsp:nvSpPr>
      <dsp:spPr>
        <a:xfrm>
          <a:off x="1294376" y="2400259"/>
          <a:ext cx="4127262" cy="355282"/>
        </a:xfrm>
        <a:custGeom>
          <a:avLst/>
          <a:gdLst/>
          <a:ahLst/>
          <a:cxnLst/>
          <a:rect l="0" t="0" r="0" b="0"/>
          <a:pathLst>
            <a:path>
              <a:moveTo>
                <a:pt x="4127262" y="0"/>
              </a:moveTo>
              <a:lnTo>
                <a:pt x="4127262" y="194741"/>
              </a:lnTo>
              <a:lnTo>
                <a:pt x="0" y="194741"/>
              </a:lnTo>
              <a:lnTo>
                <a:pt x="0" y="355282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254376" y="2575969"/>
        <a:ext cx="207263" cy="3862"/>
      </dsp:txXfrm>
    </dsp:sp>
    <dsp:sp modelId="{B1422060-B3AE-4547-B9F6-D9279A756674}">
      <dsp:nvSpPr>
        <dsp:cNvPr id="0" name=""/>
        <dsp:cNvSpPr/>
      </dsp:nvSpPr>
      <dsp:spPr>
        <a:xfrm>
          <a:off x="4582764" y="1395410"/>
          <a:ext cx="1677749" cy="10066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11" tIns="86295" rIns="82211" bIns="8629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инженери</a:t>
          </a:r>
          <a:r>
            <a:rPr lang="ru-RU" sz="1800" kern="1200" dirty="0"/>
            <a:t> и </a:t>
          </a:r>
          <a:r>
            <a:rPr lang="ru-RU" sz="1800" kern="1200" dirty="0" err="1"/>
            <a:t>физици</a:t>
          </a:r>
          <a:endParaRPr lang="en-US" sz="1800" kern="1200" dirty="0"/>
        </a:p>
      </dsp:txBody>
      <dsp:txXfrm>
        <a:off x="4582764" y="1395410"/>
        <a:ext cx="1677749" cy="1006649"/>
      </dsp:txXfrm>
    </dsp:sp>
    <dsp:sp modelId="{15227BC6-AD88-43C9-B11E-2250EB5EDAD1}">
      <dsp:nvSpPr>
        <dsp:cNvPr id="0" name=""/>
        <dsp:cNvSpPr/>
      </dsp:nvSpPr>
      <dsp:spPr>
        <a:xfrm>
          <a:off x="2131451" y="3245546"/>
          <a:ext cx="355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282" y="45720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299445" y="3289335"/>
        <a:ext cx="19294" cy="3862"/>
      </dsp:txXfrm>
    </dsp:sp>
    <dsp:sp modelId="{BA66043B-30E5-4FBA-9688-A1AC2EBA995A}">
      <dsp:nvSpPr>
        <dsp:cNvPr id="0" name=""/>
        <dsp:cNvSpPr/>
      </dsp:nvSpPr>
      <dsp:spPr>
        <a:xfrm>
          <a:off x="455502" y="2787942"/>
          <a:ext cx="1677749" cy="10066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11" tIns="86295" rIns="82211" bIns="8629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мениджъри</a:t>
          </a:r>
          <a:endParaRPr lang="en-US" sz="1800" kern="1200" dirty="0"/>
        </a:p>
      </dsp:txBody>
      <dsp:txXfrm>
        <a:off x="455502" y="2787942"/>
        <a:ext cx="1677749" cy="1006649"/>
      </dsp:txXfrm>
    </dsp:sp>
    <dsp:sp modelId="{BAF4762C-44B8-474C-AF35-32FAF461D272}">
      <dsp:nvSpPr>
        <dsp:cNvPr id="0" name=""/>
        <dsp:cNvSpPr/>
      </dsp:nvSpPr>
      <dsp:spPr>
        <a:xfrm>
          <a:off x="2519133" y="2787942"/>
          <a:ext cx="4429861" cy="10066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211" tIns="86295" rIns="82211" bIns="86295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специалистите</a:t>
          </a:r>
          <a:r>
            <a:rPr lang="ru-RU" sz="1800" kern="1200" dirty="0"/>
            <a:t> от </a:t>
          </a:r>
          <a:r>
            <a:rPr lang="ru-RU" sz="1800" kern="1200" dirty="0" err="1"/>
            <a:t>всички</a:t>
          </a:r>
          <a:r>
            <a:rPr lang="ru-RU" sz="1800" kern="1200" dirty="0"/>
            <a:t> области, </a:t>
          </a:r>
          <a:r>
            <a:rPr lang="ru-RU" sz="1800" kern="1200" dirty="0" err="1"/>
            <a:t>където</a:t>
          </a:r>
          <a:r>
            <a:rPr lang="ru-RU" sz="1800" kern="1200" dirty="0"/>
            <a:t> се </a:t>
          </a:r>
          <a:r>
            <a:rPr lang="ru-RU" sz="1800" kern="1200" dirty="0" err="1"/>
            <a:t>събират</a:t>
          </a:r>
          <a:r>
            <a:rPr lang="ru-RU" sz="1800" kern="1200" dirty="0"/>
            <a:t> и </a:t>
          </a:r>
          <a:r>
            <a:rPr lang="ru-RU" sz="1800" kern="1200" dirty="0" err="1"/>
            <a:t>анализират</a:t>
          </a:r>
          <a:r>
            <a:rPr lang="ru-RU" sz="1800" kern="1200" dirty="0"/>
            <a:t> </a:t>
          </a:r>
          <a:r>
            <a:rPr lang="ru-RU" sz="1800" kern="1200" dirty="0" err="1"/>
            <a:t>данни</a:t>
          </a:r>
          <a:r>
            <a:rPr lang="ru-RU" sz="1800" kern="1200" dirty="0"/>
            <a:t>.</a:t>
          </a:r>
          <a:endParaRPr lang="en-US" sz="1800" kern="1200" dirty="0"/>
        </a:p>
      </dsp:txBody>
      <dsp:txXfrm>
        <a:off x="2519133" y="2787942"/>
        <a:ext cx="4429861" cy="1006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7DF01-0B5B-49D1-BDEB-2EDC735F17E1}">
      <dsp:nvSpPr>
        <dsp:cNvPr id="0" name=""/>
        <dsp:cNvSpPr/>
      </dsp:nvSpPr>
      <dsp:spPr>
        <a:xfrm>
          <a:off x="13677" y="492"/>
          <a:ext cx="2907082" cy="1615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Изберете клетката или диапазона от клетки, към които искате да добавите граница.</a:t>
          </a:r>
          <a:endParaRPr lang="en-US" sz="1700" kern="1200"/>
        </a:p>
      </dsp:txBody>
      <dsp:txXfrm>
        <a:off x="60980" y="47795"/>
        <a:ext cx="2812476" cy="1520439"/>
      </dsp:txXfrm>
    </dsp:sp>
    <dsp:sp modelId="{6FC4E472-A66D-42F6-B257-BF3FBCF5A220}">
      <dsp:nvSpPr>
        <dsp:cNvPr id="0" name=""/>
        <dsp:cNvSpPr/>
      </dsp:nvSpPr>
      <dsp:spPr>
        <a:xfrm rot="5400000">
          <a:off x="1164397" y="1655914"/>
          <a:ext cx="605642" cy="726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249188" y="1716478"/>
        <a:ext cx="436062" cy="423949"/>
      </dsp:txXfrm>
    </dsp:sp>
    <dsp:sp modelId="{AAEBD610-EBC6-4414-94C1-127A6BCEEF71}">
      <dsp:nvSpPr>
        <dsp:cNvPr id="0" name=""/>
        <dsp:cNvSpPr/>
      </dsp:nvSpPr>
      <dsp:spPr>
        <a:xfrm>
          <a:off x="13677" y="2423061"/>
          <a:ext cx="2907082" cy="1615045"/>
        </a:xfrm>
        <a:prstGeom prst="roundRect">
          <a:avLst>
            <a:gd name="adj" fmla="val 10000"/>
          </a:avLst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В раздела Начало, в групата "Шрифт" щракнете върху стрелката до "Граници" и след това щракнете върху желания стил на граница.</a:t>
          </a:r>
          <a:endParaRPr lang="en-US" sz="1700" kern="1200"/>
        </a:p>
      </dsp:txBody>
      <dsp:txXfrm>
        <a:off x="60980" y="2470364"/>
        <a:ext cx="2812476" cy="1520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697FF-A296-4356-AC5C-DA630EE4B155}">
      <dsp:nvSpPr>
        <dsp:cNvPr id="0" name=""/>
        <dsp:cNvSpPr/>
      </dsp:nvSpPr>
      <dsp:spPr>
        <a:xfrm>
          <a:off x="515680" y="1406"/>
          <a:ext cx="4049403" cy="20853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Инструментът (в Excel 2016 и Excel 2013) </a:t>
          </a:r>
          <a:r>
            <a:rPr lang="ru-RU" sz="1900" kern="1200" dirty="0" smtClean="0"/>
            <a:t>Ви </a:t>
          </a:r>
          <a:r>
            <a:rPr lang="ru-RU" sz="1900" kern="1200" dirty="0"/>
            <a:t>дава възможност за бързи изчисления с </a:t>
          </a:r>
          <a:r>
            <a:rPr lang="ru-RU" sz="1900" kern="1200" dirty="0" smtClean="0"/>
            <a:t>въведените </a:t>
          </a:r>
          <a:r>
            <a:rPr lang="ru-RU" sz="1900" kern="1200" dirty="0"/>
            <a:t>числа. </a:t>
          </a:r>
          <a:r>
            <a:rPr lang="de-DE" sz="1900" kern="1200" dirty="0"/>
            <a:t>Excel </a:t>
          </a:r>
          <a:r>
            <a:rPr lang="bg-BG" sz="1900" kern="1200" dirty="0"/>
            <a:t>показва </a:t>
          </a:r>
          <a:r>
            <a:rPr lang="ru-RU" sz="1900" kern="1200" dirty="0"/>
            <a:t>сума, средна стойност или </a:t>
          </a:r>
          <a:r>
            <a:rPr lang="ru-RU" sz="1900" kern="1200" dirty="0" smtClean="0"/>
            <a:t>брой точно </a:t>
          </a:r>
          <a:r>
            <a:rPr lang="ru-RU" sz="1900" kern="1200" dirty="0"/>
            <a:t>под или до числата.</a:t>
          </a:r>
          <a:endParaRPr lang="en-US" sz="1900" kern="1200" dirty="0"/>
        </a:p>
      </dsp:txBody>
      <dsp:txXfrm>
        <a:off x="617479" y="103205"/>
        <a:ext cx="3845805" cy="1881766"/>
      </dsp:txXfrm>
    </dsp:sp>
    <dsp:sp modelId="{001B97F7-7A58-44AF-B2B9-1E33EF29BBF8}">
      <dsp:nvSpPr>
        <dsp:cNvPr id="0" name=""/>
        <dsp:cNvSpPr/>
      </dsp:nvSpPr>
      <dsp:spPr>
        <a:xfrm>
          <a:off x="4867990" y="125691"/>
          <a:ext cx="2600268" cy="18367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Изберете </a:t>
          </a:r>
          <a:r>
            <a:rPr lang="ru-RU" sz="1900" kern="1200" dirty="0" err="1"/>
            <a:t>клетките</a:t>
          </a:r>
          <a:r>
            <a:rPr lang="ru-RU" sz="1900" kern="1200" dirty="0"/>
            <a:t> с </a:t>
          </a:r>
          <a:r>
            <a:rPr lang="ru-RU" sz="1900" kern="1200" dirty="0" err="1"/>
            <a:t>числата</a:t>
          </a:r>
          <a:r>
            <a:rPr lang="ru-RU" sz="1900" kern="1200" dirty="0"/>
            <a:t>, </a:t>
          </a:r>
          <a:r>
            <a:rPr lang="ru-RU" sz="1900" kern="1200" dirty="0" err="1"/>
            <a:t>които</a:t>
          </a:r>
          <a:r>
            <a:rPr lang="ru-RU" sz="1900" kern="1200" dirty="0"/>
            <a:t> </a:t>
          </a:r>
          <a:r>
            <a:rPr lang="ru-RU" sz="1900" kern="1200" dirty="0" err="1"/>
            <a:t>искате</a:t>
          </a:r>
          <a:r>
            <a:rPr lang="ru-RU" sz="1900" kern="1200" dirty="0"/>
            <a:t> да </a:t>
          </a:r>
          <a:r>
            <a:rPr lang="ru-RU" sz="1900" kern="1200" dirty="0" err="1"/>
            <a:t>съберете</a:t>
          </a:r>
          <a:r>
            <a:rPr lang="ru-RU" sz="1900" kern="1200" dirty="0"/>
            <a:t> или </a:t>
          </a:r>
          <a:r>
            <a:rPr lang="ru-RU" sz="1900" kern="1200" dirty="0" err="1"/>
            <a:t>преброите</a:t>
          </a:r>
          <a:r>
            <a:rPr lang="ru-RU" sz="1900" kern="1200" dirty="0"/>
            <a:t>.</a:t>
          </a:r>
          <a:endParaRPr lang="en-US" sz="1900" kern="1200" dirty="0"/>
        </a:p>
      </dsp:txBody>
      <dsp:txXfrm>
        <a:off x="4957655" y="215356"/>
        <a:ext cx="2420938" cy="1657463"/>
      </dsp:txXfrm>
    </dsp:sp>
    <dsp:sp modelId="{741E89C0-5BFE-43D8-BEAC-3715540E902A}">
      <dsp:nvSpPr>
        <dsp:cNvPr id="0" name=""/>
        <dsp:cNvSpPr/>
      </dsp:nvSpPr>
      <dsp:spPr>
        <a:xfrm>
          <a:off x="367862" y="2389677"/>
          <a:ext cx="2941280" cy="196186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/>
            <a:t>Щракнете</a:t>
          </a:r>
          <a:r>
            <a:rPr lang="ru-RU" sz="1900" kern="1200" dirty="0"/>
            <a:t> </a:t>
          </a:r>
          <a:r>
            <a:rPr lang="ru-RU" sz="1900" kern="1200" dirty="0" err="1"/>
            <a:t>върху</a:t>
          </a:r>
          <a:r>
            <a:rPr lang="ru-RU" sz="1900" kern="1200" dirty="0"/>
            <a:t> бутона ''</a:t>
          </a:r>
          <a:r>
            <a:rPr lang="ru-RU" sz="1900" kern="1200" dirty="0" err="1"/>
            <a:t>Бърз</a:t>
          </a:r>
          <a:r>
            <a:rPr lang="ru-RU" sz="1900" kern="1200" dirty="0"/>
            <a:t> анализ'' в </a:t>
          </a:r>
          <a:r>
            <a:rPr lang="ru-RU" sz="1900" kern="1200" dirty="0" err="1"/>
            <a:t>долния</a:t>
          </a:r>
          <a:r>
            <a:rPr lang="ru-RU" sz="1900" kern="1200" dirty="0"/>
            <a:t> десен </a:t>
          </a:r>
          <a:r>
            <a:rPr lang="ru-RU" sz="1900" kern="1200" dirty="0" err="1"/>
            <a:t>ъгъл</a:t>
          </a:r>
          <a:r>
            <a:rPr lang="ru-RU" sz="1900" kern="1200" dirty="0"/>
            <a:t> на </a:t>
          </a:r>
          <a:r>
            <a:rPr lang="ru-RU" sz="1900" kern="1200" dirty="0" err="1"/>
            <a:t>маркираното</a:t>
          </a:r>
          <a:r>
            <a:rPr lang="ru-RU" sz="1900" kern="1200" dirty="0"/>
            <a:t>.</a:t>
          </a:r>
          <a:endParaRPr lang="en-US" sz="1900" kern="1200" dirty="0"/>
        </a:p>
      </dsp:txBody>
      <dsp:txXfrm>
        <a:off x="463633" y="2485448"/>
        <a:ext cx="2749738" cy="1770327"/>
      </dsp:txXfrm>
    </dsp:sp>
    <dsp:sp modelId="{C87B1676-DEC7-4959-841A-5A2546621DA9}">
      <dsp:nvSpPr>
        <dsp:cNvPr id="0" name=""/>
        <dsp:cNvSpPr/>
      </dsp:nvSpPr>
      <dsp:spPr>
        <a:xfrm>
          <a:off x="3612049" y="2461893"/>
          <a:ext cx="4004027" cy="18174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От «Общи </a:t>
          </a:r>
          <a:r>
            <a:rPr lang="ru-RU" sz="1900" kern="1200" dirty="0" err="1"/>
            <a:t>суми</a:t>
          </a:r>
          <a:r>
            <a:rPr lang="ru-RU" sz="1900" kern="1200" dirty="0"/>
            <a:t>» </a:t>
          </a:r>
          <a:r>
            <a:rPr lang="ru-RU" sz="1900" kern="1200" dirty="0" err="1"/>
            <a:t>преместете</a:t>
          </a:r>
          <a:r>
            <a:rPr lang="ru-RU" sz="1900" kern="1200" dirty="0"/>
            <a:t> курсора по </a:t>
          </a:r>
          <a:r>
            <a:rPr lang="ru-RU" sz="1900" kern="1200" dirty="0" err="1"/>
            <a:t>бутоните</a:t>
          </a:r>
          <a:r>
            <a:rPr lang="ru-RU" sz="1900" kern="1200" dirty="0"/>
            <a:t>, за да видите </a:t>
          </a:r>
          <a:r>
            <a:rPr lang="ru-RU" sz="1900" kern="1200" dirty="0" err="1"/>
            <a:t>резултатите</a:t>
          </a:r>
          <a:r>
            <a:rPr lang="ru-RU" sz="1900" kern="1200" dirty="0"/>
            <a:t> от </a:t>
          </a:r>
          <a:r>
            <a:rPr lang="ru-RU" sz="1900" kern="1200" dirty="0" err="1"/>
            <a:t>изчислението</a:t>
          </a:r>
          <a:r>
            <a:rPr lang="ru-RU" sz="1900" kern="1200" dirty="0"/>
            <a:t> и след </a:t>
          </a:r>
          <a:r>
            <a:rPr lang="ru-RU" sz="1900" kern="1200" dirty="0" err="1"/>
            <a:t>това</a:t>
          </a:r>
          <a:r>
            <a:rPr lang="ru-RU" sz="1900" kern="1200" dirty="0"/>
            <a:t> </a:t>
          </a:r>
          <a:r>
            <a:rPr lang="ru-RU" sz="1900" kern="1200" dirty="0" err="1"/>
            <a:t>щракнете</a:t>
          </a:r>
          <a:r>
            <a:rPr lang="ru-RU" sz="1900" kern="1200" dirty="0"/>
            <a:t> </a:t>
          </a:r>
          <a:r>
            <a:rPr lang="ru-RU" sz="1900" kern="1200" dirty="0" err="1"/>
            <a:t>върху</a:t>
          </a:r>
          <a:r>
            <a:rPr lang="ru-RU" sz="1900" kern="1200" dirty="0"/>
            <a:t> бутона, за да приложите </a:t>
          </a:r>
          <a:r>
            <a:rPr lang="ru-RU" sz="1900" kern="1200" dirty="0" err="1"/>
            <a:t>общите</a:t>
          </a:r>
          <a:r>
            <a:rPr lang="ru-RU" sz="1900" kern="1200" dirty="0"/>
            <a:t> </a:t>
          </a:r>
          <a:r>
            <a:rPr lang="ru-RU" sz="1900" kern="1200" dirty="0" err="1"/>
            <a:t>суми</a:t>
          </a:r>
          <a:r>
            <a:rPr lang="ru-RU" sz="1900" kern="1200" dirty="0"/>
            <a:t>.</a:t>
          </a:r>
          <a:endParaRPr lang="en-US" sz="1900" kern="1200" dirty="0"/>
        </a:p>
      </dsp:txBody>
      <dsp:txXfrm>
        <a:off x="3700769" y="2550613"/>
        <a:ext cx="3826587" cy="1639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D21D92-C711-4DA7-B151-0C5EF65CB993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931B34-6B9D-4F9A-B129-296453389237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71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1D92-C711-4DA7-B151-0C5EF65CB993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1B34-6B9D-4F9A-B129-296453389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6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1D92-C711-4DA7-B151-0C5EF65CB993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1B34-6B9D-4F9A-B129-296453389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91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1D92-C711-4DA7-B151-0C5EF65CB993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1B34-6B9D-4F9A-B129-296453389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6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1D92-C711-4DA7-B151-0C5EF65CB993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1B34-6B9D-4F9A-B129-29645338923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48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1D92-C711-4DA7-B151-0C5EF65CB993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1B34-6B9D-4F9A-B129-296453389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1D92-C711-4DA7-B151-0C5EF65CB993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1B34-6B9D-4F9A-B129-296453389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5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1D92-C711-4DA7-B151-0C5EF65CB993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1B34-6B9D-4F9A-B129-296453389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1D92-C711-4DA7-B151-0C5EF65CB993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1B34-6B9D-4F9A-B129-296453389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9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1D92-C711-4DA7-B151-0C5EF65CB993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1B34-6B9D-4F9A-B129-296453389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1D92-C711-4DA7-B151-0C5EF65CB993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1B34-6B9D-4F9A-B129-296453389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57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ED21D92-C711-4DA7-B151-0C5EF65CB993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2931B34-6B9D-4F9A-B129-296453389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06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bg.wikipedia.org/wiki/%D0%95%D0%BB%D0%B5%D0%BA%D1%82%D1%80%D0%BE%D0%BD%D0%BD%D0%B0_%D1%82%D0%B0%D0%B1%D0%BB%D0%B8%D1%86%D0%B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bg-bg/article/%d0%9e%d1%81%d0%bd%d0%be%d0%b2%d0%bd%d0%b8-%d0%b7%d0%b0%d0%b4%d0%b0%d1%87%d0%b8-%d0%b2-excel-2016-dc775dd1-fa52-430f-9c3c-d998d1735fca?ui=bg-BG&amp;rs=bg-BG&amp;ad=BG" TargetMode="External"/><Relationship Id="rId2" Type="http://schemas.openxmlformats.org/officeDocument/2006/relationships/hyperlink" Target="https://support.office.com/bg-bg/exce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office.com/bg-bg/article/&#1054;&#1073;&#1097;-&#1087;&#1088;&#1077;&#1075;&#1083;&#1077;&#1076;-&#1085;&#1072;-&#1092;&#1086;&#1088;&#1084;&#1091;&#1083;&#1080;&#1090;&#1077;-&#1074;-excel-ecfdc708-9162-49e8-b993-c311f47ca173?ocmsassetID=HA010370615&amp;CTT=3&amp;CorrelationId=0764ed4c-655a-4be3-97e4-81894f41acff&amp;ui=bg-BG&amp;rs=bg-BG&amp;ad=B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9.svg"/><Relationship Id="rId10" Type="http://schemas.openxmlformats.org/officeDocument/2006/relationships/image" Target="../media/image29.jpeg"/><Relationship Id="rId4" Type="http://schemas.openxmlformats.org/officeDocument/2006/relationships/image" Target="../media/image26.png"/><Relationship Id="rId9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C9CCC80-7A96-41CB-8626-BBA75D236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2DAD7A7A-010A-4015-B647-7A27BB535D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995" y="5323114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DD5043B-3C20-4617-9AAB-B1B5964DC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3895344"/>
            <a:ext cx="7475220" cy="1490472"/>
          </a:xfrm>
        </p:spPr>
        <p:txBody>
          <a:bodyPr>
            <a:normAutofit/>
          </a:bodyPr>
          <a:lstStyle/>
          <a:p>
            <a:r>
              <a:rPr lang="bg-BG" sz="5700" dirty="0">
                <a:solidFill>
                  <a:schemeClr val="accent1"/>
                </a:solidFill>
              </a:rPr>
              <a:t>Работа с </a:t>
            </a:r>
            <a:r>
              <a:rPr lang="de-DE" sz="5700" dirty="0">
                <a:solidFill>
                  <a:schemeClr val="accent1"/>
                </a:solidFill>
              </a:rPr>
              <a:t>MS Excel</a:t>
            </a:r>
            <a:endParaRPr lang="en-GB" sz="5700" dirty="0">
              <a:solidFill>
                <a:schemeClr val="accent1"/>
              </a:solidFill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A3BD3629-6CAB-46AF-BF46-E95D200CF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458949"/>
            <a:ext cx="6575895" cy="721416"/>
          </a:xfrm>
        </p:spPr>
        <p:txBody>
          <a:bodyPr>
            <a:normAutofit/>
          </a:bodyPr>
          <a:lstStyle/>
          <a:p>
            <a:r>
              <a:rPr lang="bg-BG" sz="1700" dirty="0">
                <a:solidFill>
                  <a:schemeClr val="accent1"/>
                </a:solidFill>
              </a:rPr>
              <a:t>Какво? Защо? Как? </a:t>
            </a:r>
            <a:r>
              <a:rPr lang="bg-BG" sz="1700" dirty="0" smtClean="0">
                <a:solidFill>
                  <a:schemeClr val="accent1"/>
                </a:solidFill>
              </a:rPr>
              <a:t>Откъде</a:t>
            </a:r>
            <a:r>
              <a:rPr lang="bg-BG" sz="1700" dirty="0">
                <a:solidFill>
                  <a:schemeClr val="accent1"/>
                </a:solidFill>
              </a:rPr>
              <a:t>? Функции и приложения </a:t>
            </a:r>
            <a:r>
              <a:rPr lang="bg-BG" sz="1700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en-GB" sz="1700" dirty="0">
              <a:solidFill>
                <a:schemeClr val="accent1"/>
              </a:solidFill>
            </a:endParaRPr>
          </a:p>
        </p:txBody>
      </p:sp>
      <p:pic>
        <p:nvPicPr>
          <p:cNvPr id="5" name="Картина 4" descr="Картина, която съдържа електроника&#10;&#10;Описание, генерирано с висока достоверност">
            <a:extLst>
              <a:ext uri="{FF2B5EF4-FFF2-40B4-BE49-F238E27FC236}">
                <a16:creationId xmlns:a16="http://schemas.microsoft.com/office/drawing/2014/main" xmlns="" id="{2991C62E-765B-4BE3-81AC-CDBB9A765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1" y="649084"/>
            <a:ext cx="6626464" cy="32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F6016B-08C8-4590-B5A1-1CAF0535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Създаване на проста формула 1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237D1B44-E219-494A-9223-7D1C3310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2" y="2057400"/>
            <a:ext cx="7153984" cy="4038600"/>
          </a:xfrm>
        </p:spPr>
        <p:txBody>
          <a:bodyPr>
            <a:normAutofit/>
          </a:bodyPr>
          <a:lstStyle/>
          <a:p>
            <a:r>
              <a:rPr lang="ru-RU" dirty="0"/>
              <a:t>Изберете клетка и след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въведете</a:t>
            </a:r>
            <a:r>
              <a:rPr lang="ru-RU" dirty="0"/>
              <a:t> знак за равенство (=)</a:t>
            </a:r>
            <a:r>
              <a:rPr lang="en-GB" dirty="0"/>
              <a:t> – </a:t>
            </a:r>
            <a:r>
              <a:rPr lang="bg-BG" dirty="0"/>
              <a:t>т</a:t>
            </a:r>
            <a:r>
              <a:rPr lang="ru-RU" dirty="0" err="1"/>
              <a:t>ова</a:t>
            </a:r>
            <a:r>
              <a:rPr lang="ru-RU" dirty="0"/>
              <a:t> </a:t>
            </a:r>
            <a:r>
              <a:rPr lang="ru-RU" dirty="0" err="1"/>
              <a:t>показва</a:t>
            </a:r>
            <a:r>
              <a:rPr lang="ru-RU" dirty="0"/>
              <a:t> на </a:t>
            </a:r>
            <a:r>
              <a:rPr lang="ru-RU" dirty="0" err="1"/>
              <a:t>Excel</a:t>
            </a:r>
            <a:r>
              <a:rPr lang="ru-RU" dirty="0"/>
              <a:t>, че в </a:t>
            </a:r>
            <a:r>
              <a:rPr lang="ru-RU" dirty="0" err="1"/>
              <a:t>клетката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формула.</a:t>
            </a:r>
          </a:p>
          <a:p>
            <a:r>
              <a:rPr lang="ru-RU" dirty="0"/>
              <a:t>Въведете комбинация от числа и </a:t>
            </a:r>
            <a:r>
              <a:rPr lang="ru-RU" dirty="0" smtClean="0"/>
              <a:t>знаци: </a:t>
            </a:r>
            <a:r>
              <a:rPr lang="ru-RU" dirty="0"/>
              <a:t>(+) за събиране, минус (-) за изваждане, звездичка (*) за умножение или наклонена черта (/) за деление.</a:t>
            </a:r>
          </a:p>
          <a:p>
            <a:r>
              <a:rPr lang="ru-RU" dirty="0"/>
              <a:t>Например </a:t>
            </a:r>
            <a:r>
              <a:rPr lang="ru-RU" dirty="0" err="1"/>
              <a:t>въведете</a:t>
            </a:r>
            <a:r>
              <a:rPr lang="ru-RU" dirty="0"/>
              <a:t> </a:t>
            </a:r>
            <a:r>
              <a:rPr lang="ru-RU" b="1" dirty="0"/>
              <a:t>=2+4</a:t>
            </a:r>
            <a:r>
              <a:rPr lang="ru-RU" dirty="0"/>
              <a:t>, </a:t>
            </a:r>
            <a:r>
              <a:rPr lang="ru-RU" b="1" dirty="0"/>
              <a:t>=4-2</a:t>
            </a:r>
            <a:r>
              <a:rPr lang="ru-RU" dirty="0"/>
              <a:t>, </a:t>
            </a:r>
            <a:r>
              <a:rPr lang="ru-RU" b="1" dirty="0"/>
              <a:t>=2*4</a:t>
            </a:r>
            <a:r>
              <a:rPr lang="ru-RU" dirty="0"/>
              <a:t> или </a:t>
            </a:r>
            <a:r>
              <a:rPr lang="ru-RU" b="1" dirty="0"/>
              <a:t>=4/2</a:t>
            </a:r>
            <a:r>
              <a:rPr lang="ru-RU" dirty="0"/>
              <a:t>.</a:t>
            </a:r>
          </a:p>
          <a:p>
            <a:r>
              <a:rPr lang="ru-RU" dirty="0" err="1"/>
              <a:t>Натиснете</a:t>
            </a:r>
            <a:r>
              <a:rPr lang="ru-RU" dirty="0"/>
              <a:t> </a:t>
            </a:r>
            <a:r>
              <a:rPr lang="ru-RU" dirty="0" err="1"/>
              <a:t>Enter</a:t>
            </a:r>
            <a:r>
              <a:rPr lang="ru-RU" dirty="0"/>
              <a:t>.</a:t>
            </a:r>
          </a:p>
          <a:p>
            <a:r>
              <a:rPr lang="ru-RU" dirty="0" err="1"/>
              <a:t>Така</a:t>
            </a:r>
            <a:r>
              <a:rPr lang="ru-RU" dirty="0"/>
              <a:t> се </a:t>
            </a:r>
            <a:r>
              <a:rPr lang="ru-RU" dirty="0" err="1"/>
              <a:t>извършва</a:t>
            </a:r>
            <a:r>
              <a:rPr lang="ru-RU" dirty="0"/>
              <a:t> </a:t>
            </a:r>
            <a:r>
              <a:rPr lang="ru-RU" dirty="0" err="1"/>
              <a:t>изчислението</a:t>
            </a:r>
            <a:r>
              <a:rPr lang="ru-RU" dirty="0"/>
              <a:t>. </a:t>
            </a:r>
            <a:r>
              <a:rPr lang="ru-RU" dirty="0">
                <a:sym typeface="Wingdings" panose="05000000000000000000" pitchFamily="2" charset="2"/>
              </a:rPr>
              <a:t></a:t>
            </a:r>
            <a:endParaRPr lang="ru-RU" dirty="0"/>
          </a:p>
          <a:p>
            <a:r>
              <a:rPr lang="ru-RU" dirty="0"/>
              <a:t>Можете </a:t>
            </a:r>
            <a:r>
              <a:rPr lang="ru-RU" dirty="0" err="1"/>
              <a:t>също</a:t>
            </a:r>
            <a:r>
              <a:rPr lang="ru-RU" dirty="0"/>
              <a:t> да </a:t>
            </a:r>
            <a:r>
              <a:rPr lang="ru-RU" dirty="0" err="1"/>
              <a:t>натиснете</a:t>
            </a:r>
            <a:r>
              <a:rPr lang="ru-RU" dirty="0"/>
              <a:t> </a:t>
            </a:r>
            <a:r>
              <a:rPr lang="ru-RU" dirty="0" err="1"/>
              <a:t>Ctrl+Enter</a:t>
            </a:r>
            <a:r>
              <a:rPr lang="ru-RU" dirty="0"/>
              <a:t>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искате</a:t>
            </a:r>
            <a:r>
              <a:rPr lang="ru-RU" dirty="0"/>
              <a:t> </a:t>
            </a:r>
            <a:r>
              <a:rPr lang="ru-RU" dirty="0" err="1"/>
              <a:t>курсорът</a:t>
            </a:r>
            <a:r>
              <a:rPr lang="ru-RU" dirty="0"/>
              <a:t> да </a:t>
            </a:r>
            <a:r>
              <a:rPr lang="ru-RU" dirty="0" err="1"/>
              <a:t>остане</a:t>
            </a:r>
            <a:r>
              <a:rPr lang="ru-RU" dirty="0"/>
              <a:t> в </a:t>
            </a:r>
            <a:r>
              <a:rPr lang="ru-RU" dirty="0" err="1"/>
              <a:t>активната</a:t>
            </a:r>
            <a:r>
              <a:rPr lang="ru-RU" dirty="0"/>
              <a:t> клетка.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84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B71362F-6305-42A2-8633-285CE3813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611F50C1-F708-485D-B1A9-65873AB21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BAF7F52A-561E-4CE4-A251-1565CF80F2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DDF717E-1596-4763-8083-7EDE48E71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E516E5FD-1641-417A-B344-1BB5728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995" y="5323114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лавие 1">
            <a:extLst>
              <a:ext uri="{FF2B5EF4-FFF2-40B4-BE49-F238E27FC236}">
                <a16:creationId xmlns:a16="http://schemas.microsoft.com/office/drawing/2014/main" xmlns="" id="{2A1086E7-03C3-4650-8523-73C48C7D02B1}"/>
              </a:ext>
            </a:extLst>
          </p:cNvPr>
          <p:cNvSpPr txBox="1">
            <a:spLocks/>
          </p:cNvSpPr>
          <p:nvPr/>
        </p:nvSpPr>
        <p:spPr>
          <a:xfrm>
            <a:off x="680085" y="4372864"/>
            <a:ext cx="7475220" cy="1490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en-US" sz="3200" b="1" cap="all" dirty="0" err="1"/>
              <a:t>Създаване</a:t>
            </a:r>
            <a:r>
              <a:rPr lang="en-US" sz="3200" b="1" cap="all" dirty="0"/>
              <a:t> </a:t>
            </a:r>
            <a:r>
              <a:rPr lang="en-US" sz="3200" b="1" cap="all" dirty="0" err="1"/>
              <a:t>на</a:t>
            </a:r>
            <a:r>
              <a:rPr lang="en-US" sz="3200" b="1" cap="all" dirty="0"/>
              <a:t> </a:t>
            </a:r>
            <a:r>
              <a:rPr lang="en-US" sz="3200" b="1" cap="all" dirty="0" err="1"/>
              <a:t>проста</a:t>
            </a:r>
            <a:r>
              <a:rPr lang="en-US" sz="3200" b="1" cap="all" dirty="0"/>
              <a:t> </a:t>
            </a:r>
            <a:r>
              <a:rPr lang="en-US" sz="3200" b="1" cap="all" dirty="0" err="1"/>
              <a:t>формула</a:t>
            </a:r>
            <a:r>
              <a:rPr lang="bg-BG" sz="3200" b="1" cap="all" dirty="0"/>
              <a:t> 2</a:t>
            </a:r>
            <a:endParaRPr lang="en-US" sz="3200" b="1" cap="all" dirty="0"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xmlns="" id="{36F9AA01-7FAF-43E3-B1DB-CCEDB8EBA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68" y="2997874"/>
            <a:ext cx="5534947" cy="1785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167B11E4-EE4C-4FAC-A1B9-4EB54A68D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9" y="474886"/>
            <a:ext cx="4486767" cy="2119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Графика 9" descr="Стрелка: завъртане надясно">
            <a:extLst>
              <a:ext uri="{FF2B5EF4-FFF2-40B4-BE49-F238E27FC236}">
                <a16:creationId xmlns:a16="http://schemas.microsoft.com/office/drawing/2014/main" xmlns="" id="{49AAD4F0-CC17-485C-8C58-7F888273B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29450" y="1365496"/>
            <a:ext cx="1229387" cy="12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2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ECD79082-D84C-4B22-94F4-586A12E6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Прилагане на числов формат 1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97467D23-0CFC-4C88-A4A0-A2C7B8077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2057400"/>
            <a:ext cx="2363469" cy="4038600"/>
          </a:xfrm>
        </p:spPr>
        <p:txBody>
          <a:bodyPr/>
          <a:lstStyle/>
          <a:p>
            <a:r>
              <a:rPr lang="ru-RU" dirty="0"/>
              <a:t>За да </a:t>
            </a:r>
            <a:r>
              <a:rPr lang="ru-RU" dirty="0" err="1"/>
              <a:t>зададете</a:t>
            </a:r>
            <a:r>
              <a:rPr lang="ru-RU" dirty="0"/>
              <a:t>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формати</a:t>
            </a:r>
            <a:r>
              <a:rPr lang="ru-RU" dirty="0"/>
              <a:t> за </a:t>
            </a:r>
            <a:r>
              <a:rPr lang="ru-RU" dirty="0" err="1"/>
              <a:t>числата</a:t>
            </a:r>
            <a:r>
              <a:rPr lang="ru-RU" dirty="0"/>
              <a:t>, </a:t>
            </a:r>
            <a:r>
              <a:rPr lang="ru-RU" dirty="0" err="1"/>
              <a:t>добавете</a:t>
            </a:r>
            <a:r>
              <a:rPr lang="ru-RU" dirty="0"/>
              <a:t> формат, например </a:t>
            </a:r>
            <a:r>
              <a:rPr lang="ru-RU" dirty="0" err="1"/>
              <a:t>валута</a:t>
            </a:r>
            <a:r>
              <a:rPr lang="ru-RU" dirty="0"/>
              <a:t>, процент или дата.</a:t>
            </a:r>
          </a:p>
          <a:p>
            <a:r>
              <a:rPr lang="ru-RU" dirty="0"/>
              <a:t> -&gt; Изберете </a:t>
            </a:r>
            <a:r>
              <a:rPr lang="ru-RU" dirty="0" smtClean="0"/>
              <a:t>клетката</a:t>
            </a:r>
            <a:r>
              <a:rPr lang="en-US" dirty="0" smtClean="0"/>
              <a:t> </a:t>
            </a:r>
            <a:r>
              <a:rPr lang="bg-BG" dirty="0" smtClean="0"/>
              <a:t>с </a:t>
            </a:r>
            <a:r>
              <a:rPr lang="ru-RU" dirty="0" smtClean="0"/>
              <a:t>данните</a:t>
            </a:r>
            <a:r>
              <a:rPr lang="ru-RU" dirty="0"/>
              <a:t>, които искате да </a:t>
            </a:r>
            <a:r>
              <a:rPr lang="ru-RU" dirty="0" smtClean="0"/>
              <a:t>форматирате</a:t>
            </a:r>
            <a:r>
              <a:rPr lang="bg-BG" dirty="0"/>
              <a:t>,</a:t>
            </a:r>
            <a:r>
              <a:rPr lang="ru-RU" dirty="0" smtClean="0"/>
              <a:t> </a:t>
            </a:r>
            <a:r>
              <a:rPr lang="ru-RU" dirty="0"/>
              <a:t>и отворете:</a:t>
            </a:r>
          </a:p>
          <a:p>
            <a:endParaRPr lang="en-GB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A73B0DC9-DA35-4A8A-A02F-825D2D79A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619" y="2164080"/>
            <a:ext cx="374332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07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9CBD3C9-4E66-426D-948E-7CF477810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DB95FCF-AD96-482F-9FB8-CD95725E6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4EEEC00-AD80-4734-BEE6-04CBDEC83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ED84DD6-8A68-4994-8094-8DDBE89BF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76049D7-366E-4AC9-B689-460CC28F8E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4708" y="246887"/>
            <a:ext cx="3298316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BC9E91F8-C4AE-4EB0-8B76-FF3F3FC718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277713" y="4405863"/>
            <a:ext cx="2072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AD45A04-4150-4943-BB06-EEEDDD73B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Заглавие 1">
            <a:extLst>
              <a:ext uri="{FF2B5EF4-FFF2-40B4-BE49-F238E27FC236}">
                <a16:creationId xmlns:a16="http://schemas.microsoft.com/office/drawing/2014/main" xmlns="" id="{25250884-F4DC-431A-B920-48FFCA757F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6353" y="857675"/>
            <a:ext cx="2335025" cy="362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85000"/>
              </a:lnSpc>
            </a:pPr>
            <a:r>
              <a:rPr lang="en-US" sz="2900" b="1" cap="all">
                <a:solidFill>
                  <a:srgbClr val="FFFFFF"/>
                </a:solidFill>
              </a:rPr>
              <a:t>Прилагане на числов формат 2</a:t>
            </a:r>
          </a:p>
        </p:txBody>
      </p:sp>
      <p:pic>
        <p:nvPicPr>
          <p:cNvPr id="13" name="Картина 9">
            <a:extLst>
              <a:ext uri="{FF2B5EF4-FFF2-40B4-BE49-F238E27FC236}">
                <a16:creationId xmlns:a16="http://schemas.microsoft.com/office/drawing/2014/main" xmlns="" id="{E3AD717C-B427-403A-B884-B642C8AA5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045" y="250781"/>
            <a:ext cx="2908069" cy="6356438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14522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375A52F-E8C7-4C82-8083-8606F56A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Организиране</a:t>
            </a:r>
            <a:r>
              <a:rPr lang="ru-RU" b="1" dirty="0"/>
              <a:t> на </a:t>
            </a:r>
            <a:r>
              <a:rPr lang="ru-RU" b="1" dirty="0" err="1"/>
              <a:t>данните</a:t>
            </a:r>
            <a:r>
              <a:rPr lang="ru-RU" b="1" dirty="0"/>
              <a:t> в таблица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3AC017CA-D7CC-4981-9EDD-FDCA10039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21" y="1965959"/>
            <a:ext cx="3578860" cy="4625975"/>
          </a:xfrm>
        </p:spPr>
        <p:txBody>
          <a:bodyPr>
            <a:normAutofit/>
          </a:bodyPr>
          <a:lstStyle/>
          <a:p>
            <a:r>
              <a:rPr lang="ru-RU" dirty="0"/>
              <a:t>Изберете данните, като щракнете върху първата клетка и плъзгате до последната клетка с </a:t>
            </a:r>
            <a:r>
              <a:rPr lang="ru-RU" dirty="0"/>
              <a:t>В</a:t>
            </a:r>
            <a:r>
              <a:rPr lang="ru-RU" dirty="0" smtClean="0"/>
              <a:t>ашите </a:t>
            </a:r>
            <a:r>
              <a:rPr lang="ru-RU" dirty="0"/>
              <a:t>данни.</a:t>
            </a:r>
          </a:p>
          <a:p>
            <a:r>
              <a:rPr lang="ru-RU" dirty="0"/>
              <a:t> Или изберете данните с помощта на клавиатурата, като натиснете и </a:t>
            </a:r>
            <a:r>
              <a:rPr lang="ru-RU" dirty="0" smtClean="0"/>
              <a:t>задръжате </a:t>
            </a:r>
            <a:r>
              <a:rPr lang="ru-RU" b="1" dirty="0"/>
              <a:t>Shift</a:t>
            </a:r>
            <a:r>
              <a:rPr lang="ru-RU" dirty="0"/>
              <a:t>, докато натискате клавишите със стрелки.</a:t>
            </a:r>
          </a:p>
          <a:p>
            <a:r>
              <a:rPr lang="ru-RU" dirty="0"/>
              <a:t> </a:t>
            </a:r>
            <a:r>
              <a:rPr lang="ru-RU" dirty="0" err="1"/>
              <a:t>Щракнете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бутона  ''</a:t>
            </a:r>
            <a:r>
              <a:rPr lang="ru-RU" dirty="0" err="1"/>
              <a:t>Бърз</a:t>
            </a:r>
            <a:r>
              <a:rPr lang="ru-RU" dirty="0"/>
              <a:t> анализ'' в </a:t>
            </a:r>
            <a:r>
              <a:rPr lang="ru-RU" dirty="0" err="1"/>
              <a:t>долния</a:t>
            </a:r>
            <a:r>
              <a:rPr lang="ru-RU" dirty="0"/>
              <a:t> десен </a:t>
            </a:r>
            <a:r>
              <a:rPr lang="ru-RU" dirty="0" err="1"/>
              <a:t>ъгъл</a:t>
            </a:r>
            <a:r>
              <a:rPr lang="ru-RU" dirty="0"/>
              <a:t> на </a:t>
            </a:r>
            <a:r>
              <a:rPr lang="ru-RU" dirty="0" err="1"/>
              <a:t>маркираното</a:t>
            </a:r>
            <a:r>
              <a:rPr lang="ru-RU" dirty="0"/>
              <a:t>:</a:t>
            </a:r>
            <a:endParaRPr lang="en-GB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6718B65F-30B0-47FA-8872-5A20124B6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501" b="68"/>
          <a:stretch/>
        </p:blipFill>
        <p:spPr>
          <a:xfrm>
            <a:off x="4297680" y="1470025"/>
            <a:ext cx="4104640" cy="462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72450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D3C7C71-8E33-4ACD-B8B4-6053ADD1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Сортиране 1</a:t>
            </a:r>
            <a:endParaRPr lang="en-GB" b="1" dirty="0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F20F829C-2711-4CE4-8EF6-7FF8AC2BE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670" y="2153602"/>
            <a:ext cx="6781800" cy="341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904F261-C32F-4A71-8EDE-131F97C3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96240"/>
            <a:ext cx="7406640" cy="1356360"/>
          </a:xfrm>
        </p:spPr>
        <p:txBody>
          <a:bodyPr/>
          <a:lstStyle/>
          <a:p>
            <a:r>
              <a:rPr lang="bg-BG" b="1" dirty="0"/>
              <a:t>Сортиране 2</a:t>
            </a:r>
            <a:endParaRPr lang="en-GB" b="1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44CC3768-E7C8-423C-A2C1-B5E332F6E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83" y="1752600"/>
            <a:ext cx="7016433" cy="452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368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C9C37DC-8D7B-4688-83C3-FFA0C92E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97840"/>
            <a:ext cx="7406640" cy="1356360"/>
          </a:xfrm>
        </p:spPr>
        <p:txBody>
          <a:bodyPr/>
          <a:lstStyle/>
          <a:p>
            <a:pPr algn="ctr"/>
            <a:r>
              <a:rPr lang="bg-BG" b="1" dirty="0"/>
              <a:t>Филтриране 1</a:t>
            </a:r>
            <a:endParaRPr lang="en-GB" b="1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A360219B-97D8-472B-9366-4DCFAFFB6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13" y="1606550"/>
            <a:ext cx="7181374" cy="4341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58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3FE6F10-B3AD-4403-94CA-F51155286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64D6A39-A4F7-4B00-9F42-3BC67177D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4708" y="246887"/>
            <a:ext cx="3298316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3553ADF-88A1-4645-B819-890CA3DF7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277713" y="4405863"/>
            <a:ext cx="2072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5D0D97D-7911-4A25-88E2-4D81FD4AB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239D1D8-DC7B-44D6-85B2-DF042652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353" y="857675"/>
            <a:ext cx="2335025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2600" b="1" cap="all">
                <a:solidFill>
                  <a:srgbClr val="FFFFFF"/>
                </a:solidFill>
              </a:rPr>
              <a:t>Филтриране 2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0323E1B2-FD84-41FC-8C7B-BF53A20C9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1" r="9174"/>
          <a:stretch/>
        </p:blipFill>
        <p:spPr>
          <a:xfrm>
            <a:off x="654048" y="857675"/>
            <a:ext cx="4534182" cy="5140669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26653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5C1DCC5-4BF9-4A88-92DA-6375EEC5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ru-RU" b="1" dirty="0" err="1"/>
              <a:t>Показване</a:t>
            </a:r>
            <a:r>
              <a:rPr lang="ru-RU" b="1" dirty="0"/>
              <a:t> на сума от </a:t>
            </a:r>
            <a:r>
              <a:rPr lang="ru-RU" b="1" dirty="0" err="1"/>
              <a:t>числата</a:t>
            </a:r>
            <a:r>
              <a:rPr lang="ru-RU" b="1" dirty="0"/>
              <a:t> с </a:t>
            </a:r>
            <a:r>
              <a:rPr lang="ru-RU" b="1" dirty="0" err="1"/>
              <a:t>помощта</a:t>
            </a:r>
            <a:r>
              <a:rPr lang="ru-RU" b="1" dirty="0"/>
              <a:t> на «</a:t>
            </a:r>
            <a:r>
              <a:rPr lang="ru-RU" b="1" dirty="0" err="1"/>
              <a:t>Бърз</a:t>
            </a:r>
            <a:r>
              <a:rPr lang="ru-RU" b="1" dirty="0"/>
              <a:t> анализ»</a:t>
            </a:r>
            <a:endParaRPr lang="en-GB" dirty="0"/>
          </a:p>
        </p:txBody>
      </p:sp>
      <p:graphicFrame>
        <p:nvGraphicFramePr>
          <p:cNvPr id="7" name="Контейнер за съдържание 2">
            <a:extLst>
              <a:ext uri="{FF2B5EF4-FFF2-40B4-BE49-F238E27FC236}">
                <a16:creationId xmlns:a16="http://schemas.microsoft.com/office/drawing/2014/main" xmlns="" id="{35EC7DB7-0E2F-4449-A3A2-732EEACDE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090611"/>
              </p:ext>
            </p:extLst>
          </p:nvPr>
        </p:nvGraphicFramePr>
        <p:xfrm>
          <a:off x="586854" y="1965959"/>
          <a:ext cx="7983940" cy="435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571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086532B-5A3E-44A5-A0C2-22A0DB316C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709F623-8D23-419F-AD04-C698F9D5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98" y="609600"/>
            <a:ext cx="5245435" cy="1356360"/>
          </a:xfrm>
        </p:spPr>
        <p:txBody>
          <a:bodyPr>
            <a:normAutofit/>
          </a:bodyPr>
          <a:lstStyle/>
          <a:p>
            <a:r>
              <a:rPr lang="bg-BG" dirty="0"/>
              <a:t>За какво се използва </a:t>
            </a:r>
            <a:r>
              <a:rPr lang="de-DE" dirty="0"/>
              <a:t>MS Excel</a:t>
            </a:r>
            <a:r>
              <a:rPr lang="en-GB" dirty="0"/>
              <a:t>?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540ACCF9-F3E4-404A-910F-C65F4E881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8" y="2057400"/>
            <a:ext cx="5245435" cy="4343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i="1" dirty="0"/>
              <a:t>От англ. – </a:t>
            </a:r>
            <a:r>
              <a:rPr lang="bg-BG" b="1" i="1" dirty="0"/>
              <a:t>е</a:t>
            </a:r>
            <a:r>
              <a:rPr lang="en-GB" b="1" i="1" dirty="0" err="1"/>
              <a:t>xcel</a:t>
            </a:r>
            <a:r>
              <a:rPr lang="en-GB" i="1" dirty="0"/>
              <a:t> [ </a:t>
            </a:r>
            <a:r>
              <a:rPr lang="en-GB" i="1" dirty="0" err="1"/>
              <a:t>ik´sel</a:t>
            </a:r>
            <a:r>
              <a:rPr lang="en-GB" i="1" dirty="0"/>
              <a:t> ] </a:t>
            </a:r>
            <a:r>
              <a:rPr lang="bg-BG" i="1" dirty="0"/>
              <a:t>превъзхождам</a:t>
            </a:r>
            <a:r>
              <a:rPr lang="en-GB" i="1" dirty="0"/>
              <a:t>, </a:t>
            </a:r>
            <a:r>
              <a:rPr lang="bg-BG" i="1" dirty="0"/>
              <a:t>изпъквам</a:t>
            </a:r>
            <a:r>
              <a:rPr lang="en-GB" i="1" dirty="0"/>
              <a:t>; </a:t>
            </a:r>
          </a:p>
          <a:p>
            <a:pPr algn="just">
              <a:lnSpc>
                <a:spcPct val="100000"/>
              </a:lnSpc>
            </a:pPr>
            <a:r>
              <a:rPr lang="ru-RU" b="1" dirty="0"/>
              <a:t>M</a:t>
            </a:r>
            <a:r>
              <a:rPr lang="en-GB" b="1" dirty="0"/>
              <a:t>S</a:t>
            </a:r>
            <a:r>
              <a:rPr lang="ru-RU" b="1" dirty="0"/>
              <a:t> Excel</a:t>
            </a:r>
            <a:r>
              <a:rPr lang="ru-RU" dirty="0"/>
              <a:t> е програма за </a:t>
            </a:r>
            <a:r>
              <a:rPr lang="ru-RU" dirty="0" smtClean="0">
                <a:hlinkClick r:id="rId2" tooltip="Електронна таблица"/>
              </a:rPr>
              <a:t>електронни  </a:t>
            </a:r>
            <a:r>
              <a:rPr lang="ru-RU" dirty="0">
                <a:hlinkClick r:id="rId2" tooltip="Електронна таблица"/>
              </a:rPr>
              <a:t>таблици</a:t>
            </a:r>
            <a:r>
              <a:rPr lang="bg-BG" dirty="0"/>
              <a:t> – </a:t>
            </a:r>
            <a:r>
              <a:rPr lang="ru-RU" dirty="0" err="1"/>
              <a:t>изключително</a:t>
            </a:r>
            <a:r>
              <a:rPr lang="ru-RU" dirty="0"/>
              <a:t> мощно средство за </a:t>
            </a:r>
            <a:r>
              <a:rPr lang="bg-BG" dirty="0"/>
              <a:t>обработване на </a:t>
            </a:r>
            <a:r>
              <a:rPr lang="ru-RU" dirty="0" err="1"/>
              <a:t>огромни</a:t>
            </a:r>
            <a:r>
              <a:rPr lang="ru-RU" dirty="0"/>
              <a:t> количества </a:t>
            </a:r>
            <a:r>
              <a:rPr lang="ru-RU" dirty="0" err="1"/>
              <a:t>данни</a:t>
            </a:r>
            <a:r>
              <a:rPr lang="ru-RU" dirty="0"/>
              <a:t>. </a:t>
            </a:r>
            <a:r>
              <a:rPr lang="ru-RU" dirty="0" err="1"/>
              <a:t>Работи</a:t>
            </a:r>
            <a:r>
              <a:rPr lang="ru-RU" dirty="0"/>
              <a:t> с почти </a:t>
            </a:r>
            <a:r>
              <a:rPr lang="ru-RU" dirty="0" err="1"/>
              <a:t>всякакъв</a:t>
            </a:r>
            <a:r>
              <a:rPr lang="ru-RU" dirty="0"/>
              <a:t> вид информация. В </a:t>
            </a:r>
            <a:r>
              <a:rPr lang="ru-RU" dirty="0" err="1"/>
              <a:t>клетките</a:t>
            </a:r>
            <a:r>
              <a:rPr lang="ru-RU" dirty="0"/>
              <a:t> можем да </a:t>
            </a:r>
            <a:r>
              <a:rPr lang="ru-RU" dirty="0" err="1"/>
              <a:t>въвеждаме</a:t>
            </a:r>
            <a:r>
              <a:rPr lang="ru-RU" dirty="0"/>
              <a:t> </a:t>
            </a:r>
            <a:r>
              <a:rPr lang="ru-RU" b="1" dirty="0" err="1"/>
              <a:t>цифри</a:t>
            </a:r>
            <a:r>
              <a:rPr lang="ru-RU" dirty="0"/>
              <a:t>, </a:t>
            </a:r>
            <a:r>
              <a:rPr lang="ru-RU" b="1" dirty="0"/>
              <a:t>текст</a:t>
            </a:r>
            <a:r>
              <a:rPr lang="ru-RU" dirty="0"/>
              <a:t> или </a:t>
            </a:r>
            <a:r>
              <a:rPr lang="ru-RU" b="1" dirty="0" err="1"/>
              <a:t>формули</a:t>
            </a:r>
            <a:r>
              <a:rPr lang="ru-RU" dirty="0"/>
              <a:t>. </a:t>
            </a:r>
            <a:r>
              <a:rPr lang="ru-RU" dirty="0" err="1"/>
              <a:t>Въвеждаме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 в </a:t>
            </a:r>
            <a:r>
              <a:rPr lang="ru-RU" dirty="0" err="1"/>
              <a:t>клетките</a:t>
            </a:r>
            <a:r>
              <a:rPr lang="ru-RU" dirty="0"/>
              <a:t> и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групираме</a:t>
            </a:r>
            <a:r>
              <a:rPr lang="ru-RU" dirty="0"/>
              <a:t> в </a:t>
            </a:r>
            <a:r>
              <a:rPr lang="ru-RU" b="1" dirty="0" err="1"/>
              <a:t>редове</a:t>
            </a:r>
            <a:r>
              <a:rPr lang="ru-RU" dirty="0"/>
              <a:t> и </a:t>
            </a:r>
            <a:r>
              <a:rPr lang="ru-RU" b="1" dirty="0"/>
              <a:t>колони</a:t>
            </a:r>
            <a:r>
              <a:rPr lang="ru-RU" dirty="0"/>
              <a:t>. </a:t>
            </a:r>
            <a:r>
              <a:rPr lang="ru-RU" dirty="0" err="1"/>
              <a:t>Това</a:t>
            </a:r>
            <a:r>
              <a:rPr lang="ru-RU" dirty="0"/>
              <a:t> ни </a:t>
            </a:r>
            <a:r>
              <a:rPr lang="ru-RU" dirty="0" err="1"/>
              <a:t>позволява</a:t>
            </a:r>
            <a:r>
              <a:rPr lang="ru-RU" dirty="0"/>
              <a:t> да </a:t>
            </a:r>
            <a:r>
              <a:rPr lang="ru-RU" dirty="0" err="1"/>
              <a:t>сумираме</a:t>
            </a:r>
            <a:r>
              <a:rPr lang="ru-RU" dirty="0"/>
              <a:t>, </a:t>
            </a:r>
            <a:r>
              <a:rPr lang="ru-RU" dirty="0" err="1"/>
              <a:t>сортираме</a:t>
            </a:r>
            <a:r>
              <a:rPr lang="ru-RU" dirty="0"/>
              <a:t> и </a:t>
            </a:r>
            <a:r>
              <a:rPr lang="ru-RU" dirty="0" err="1"/>
              <a:t>филтрираме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, да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организираме</a:t>
            </a:r>
            <a:r>
              <a:rPr lang="ru-RU" dirty="0"/>
              <a:t> в </a:t>
            </a:r>
            <a:r>
              <a:rPr lang="ru-RU" b="1" dirty="0" err="1"/>
              <a:t>таблици</a:t>
            </a:r>
            <a:r>
              <a:rPr lang="ru-RU" dirty="0"/>
              <a:t> и да </a:t>
            </a:r>
            <a:r>
              <a:rPr lang="ru-RU" dirty="0" err="1"/>
              <a:t>създаваме</a:t>
            </a:r>
            <a:r>
              <a:rPr lang="ru-RU" dirty="0"/>
              <a:t> чудесно </a:t>
            </a:r>
            <a:r>
              <a:rPr lang="ru-RU" dirty="0" err="1"/>
              <a:t>изглеждащи</a:t>
            </a:r>
            <a:r>
              <a:rPr lang="ru-RU" dirty="0"/>
              <a:t> </a:t>
            </a:r>
            <a:r>
              <a:rPr lang="ru-RU" b="1" dirty="0" err="1"/>
              <a:t>диаграми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7" name="Картина 6" descr="Картина, която съдържа пясъчен часовник, обект, закрито&#10;&#10;Описание, генерирано с висока достоверност">
            <a:extLst>
              <a:ext uri="{FF2B5EF4-FFF2-40B4-BE49-F238E27FC236}">
                <a16:creationId xmlns:a16="http://schemas.microsoft.com/office/drawing/2014/main" xmlns="" id="{A2BAE0E1-33FE-4BE4-9647-D063D6ECA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79" y="793216"/>
            <a:ext cx="3142020" cy="530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8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9C0BCD-BEE9-423F-A51C-BCCD8E5EA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98D094-42B2-42BA-AA14-E8FBE073A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465D64B-59F4-4BDC-B833-A17EF1E04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3FE6F10-B3AD-4403-94CA-F51155286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1575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64D6A39-A4F7-4B00-9F42-3BC67177D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4708" y="246887"/>
            <a:ext cx="3298316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3553ADF-88A1-4645-B819-890CA3DF7D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277713" y="4405863"/>
            <a:ext cx="2072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5D0D97D-7911-4A25-88E2-4D81FD4AB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0F775CB-992E-4C03-AB1F-73FDF2A1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353" y="857675"/>
            <a:ext cx="2335025" cy="3627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</a:pPr>
            <a:r>
              <a:rPr lang="en-US" sz="3600" b="1" cap="all" dirty="0">
                <a:solidFill>
                  <a:srgbClr val="FFFFFF"/>
                </a:solidFill>
              </a:rPr>
              <a:t>«</a:t>
            </a:r>
            <a:r>
              <a:rPr lang="en-US" sz="3600" b="1" cap="all" dirty="0" err="1">
                <a:solidFill>
                  <a:srgbClr val="FFFFFF"/>
                </a:solidFill>
              </a:rPr>
              <a:t>Бърз</a:t>
            </a:r>
            <a:r>
              <a:rPr lang="en-US" sz="3600" b="1" cap="all" dirty="0">
                <a:solidFill>
                  <a:srgbClr val="FFFFFF"/>
                </a:solidFill>
              </a:rPr>
              <a:t> </a:t>
            </a:r>
            <a:r>
              <a:rPr lang="en-US" sz="3600" b="1" cap="all" dirty="0" err="1">
                <a:solidFill>
                  <a:srgbClr val="FFFFFF"/>
                </a:solidFill>
              </a:rPr>
              <a:t>анализ</a:t>
            </a:r>
            <a:r>
              <a:rPr lang="en-US" sz="3600" b="1" cap="all" dirty="0">
                <a:solidFill>
                  <a:srgbClr val="FFFFFF"/>
                </a:solidFill>
              </a:rPr>
              <a:t>» 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3F5085F8-588A-43EE-BFA7-D98057401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85" b="3"/>
          <a:stretch/>
        </p:blipFill>
        <p:spPr>
          <a:xfrm>
            <a:off x="654048" y="857675"/>
            <a:ext cx="4534182" cy="5140669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6362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CBD3C9-4E66-426D-948E-7CF477810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DB95FCF-AD96-482F-9FB8-CD95725E6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4EEEC00-AD80-4734-BEE6-04CBDEC83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AF37F0-1E8F-443E-AA28-4BC634820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BE9D54-6250-40F2-A23A-F9CEBF5F9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46E6328-0D82-4747-8B39-60373321BB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995" y="545896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лавие 1">
            <a:extLst>
              <a:ext uri="{FF2B5EF4-FFF2-40B4-BE49-F238E27FC236}">
                <a16:creationId xmlns:a16="http://schemas.microsoft.com/office/drawing/2014/main" xmlns="" id="{8586A546-1AFA-4E10-BEB8-6CA26159F909}"/>
              </a:ext>
            </a:extLst>
          </p:cNvPr>
          <p:cNvSpPr txBox="1">
            <a:spLocks/>
          </p:cNvSpPr>
          <p:nvPr/>
        </p:nvSpPr>
        <p:spPr>
          <a:xfrm>
            <a:off x="832485" y="4206240"/>
            <a:ext cx="747522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85000"/>
              </a:lnSpc>
              <a:spcAft>
                <a:spcPts val="600"/>
              </a:spcAft>
            </a:pPr>
            <a:r>
              <a:rPr lang="bg-BG" sz="3600" b="1" cap="all" dirty="0"/>
              <a:t>Изчисления с </a:t>
            </a:r>
            <a:r>
              <a:rPr lang="en-US" sz="3600" b="1" cap="all" dirty="0"/>
              <a:t>«</a:t>
            </a:r>
            <a:r>
              <a:rPr lang="en-US" sz="3600" b="1" cap="all" dirty="0" err="1"/>
              <a:t>Бърз</a:t>
            </a:r>
            <a:r>
              <a:rPr lang="en-US" sz="3600" b="1" cap="all" dirty="0"/>
              <a:t> </a:t>
            </a:r>
            <a:r>
              <a:rPr lang="en-US" sz="3600" b="1" cap="all" dirty="0" err="1"/>
              <a:t>анализ</a:t>
            </a:r>
            <a:r>
              <a:rPr lang="en-US" sz="3600" b="1" cap="all" dirty="0"/>
              <a:t>»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B1856BF6-4EB9-4D54-A79E-67EF5278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5" r="1333"/>
          <a:stretch/>
        </p:blipFill>
        <p:spPr>
          <a:xfrm>
            <a:off x="544449" y="1399031"/>
            <a:ext cx="8051292" cy="3122578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41885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CBD3C9-4E66-426D-948E-7CF477810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B95FCF-AD96-482F-9FB8-CD95725E6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4EEEC00-AD80-4734-BEE6-04CBDEC83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4AF37F0-1E8F-443E-AA28-4BC634820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DBE9D54-6250-40F2-A23A-F9CEBF5F9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46E6328-0D82-4747-8B39-60373321BB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995" y="545896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3F28C811-0564-46FA-8C2F-52DADD207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54" y="911633"/>
            <a:ext cx="8051292" cy="2938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Заглавие 1">
            <a:extLst>
              <a:ext uri="{FF2B5EF4-FFF2-40B4-BE49-F238E27FC236}">
                <a16:creationId xmlns:a16="http://schemas.microsoft.com/office/drawing/2014/main" xmlns="" id="{83CEF47B-38E3-45D2-85A9-6A12932672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4206875"/>
            <a:ext cx="747553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/>
              <a:t>Показване</a:t>
            </a:r>
            <a:r>
              <a:rPr lang="ru-RU" sz="3600" b="1" dirty="0"/>
              <a:t> на </a:t>
            </a:r>
            <a:r>
              <a:rPr lang="ru-RU" sz="3600" b="1" dirty="0" err="1"/>
              <a:t>данните</a:t>
            </a:r>
            <a:r>
              <a:rPr lang="ru-RU" sz="3600" b="1" dirty="0"/>
              <a:t> в </a:t>
            </a:r>
            <a:r>
              <a:rPr lang="ru-RU" sz="3600" b="1" dirty="0" err="1"/>
              <a:t>диаграма</a:t>
            </a:r>
            <a:r>
              <a:rPr lang="ru-RU" sz="3600" b="1" dirty="0"/>
              <a:t> с </a:t>
            </a:r>
            <a:r>
              <a:rPr lang="ru-RU" sz="3600" b="1" dirty="0" err="1"/>
              <a:t>помощта</a:t>
            </a:r>
            <a:r>
              <a:rPr lang="ru-RU" sz="3600" b="1" dirty="0"/>
              <a:t> на </a:t>
            </a:r>
            <a:r>
              <a:rPr lang="ru-RU" sz="3600" b="1" dirty="0" err="1"/>
              <a:t>бърз</a:t>
            </a:r>
            <a:r>
              <a:rPr lang="ru-RU" sz="3600" b="1" dirty="0"/>
              <a:t> анализ</a:t>
            </a:r>
          </a:p>
        </p:txBody>
      </p:sp>
    </p:spTree>
    <p:extLst>
      <p:ext uri="{BB962C8B-B14F-4D97-AF65-F5344CB8AC3E}">
        <p14:creationId xmlns:p14="http://schemas.microsoft.com/office/powerpoint/2010/main" val="20937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F84D2ED-570D-438D-B811-9BABD97C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Записване на </a:t>
            </a:r>
            <a:r>
              <a:rPr lang="bg-BG" b="1" dirty="0" smtClean="0"/>
              <a:t>Вашата </a:t>
            </a:r>
            <a:r>
              <a:rPr lang="bg-BG" b="1" dirty="0"/>
              <a:t>работа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984812D6-F600-4923-A9A2-8F4F01BD4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Щракнете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en-GB" dirty="0"/>
              <a:t>:</a:t>
            </a:r>
            <a:endParaRPr lang="bg-BG" dirty="0"/>
          </a:p>
          <a:p>
            <a:endParaRPr lang="bg-BG" dirty="0"/>
          </a:p>
          <a:p>
            <a:endParaRPr lang="en-GB" dirty="0"/>
          </a:p>
          <a:p>
            <a:r>
              <a:rPr lang="ru-RU" dirty="0"/>
              <a:t>…и</a:t>
            </a:r>
            <a:r>
              <a:rPr lang="bg-BG" dirty="0"/>
              <a:t>ли</a:t>
            </a:r>
            <a:r>
              <a:rPr lang="ru-RU" dirty="0"/>
              <a:t> </a:t>
            </a:r>
            <a:r>
              <a:rPr lang="ru-RU" dirty="0" err="1"/>
              <a:t>натиснете</a:t>
            </a:r>
            <a:r>
              <a:rPr lang="ru-RU" dirty="0"/>
              <a:t> </a:t>
            </a:r>
            <a:r>
              <a:rPr lang="ru-RU" dirty="0" err="1"/>
              <a:t>Ctrl+S</a:t>
            </a:r>
            <a:r>
              <a:rPr lang="ru-RU" dirty="0"/>
              <a:t>.</a:t>
            </a:r>
          </a:p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първият</a:t>
            </a:r>
            <a:r>
              <a:rPr lang="ru-RU" dirty="0"/>
              <a:t> </a:t>
            </a:r>
            <a:r>
              <a:rPr lang="ru-RU" dirty="0" err="1"/>
              <a:t>път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записвате</a:t>
            </a:r>
            <a:r>
              <a:rPr lang="ru-RU" dirty="0"/>
              <a:t> </a:t>
            </a:r>
            <a:r>
              <a:rPr lang="ru-RU" dirty="0" err="1"/>
              <a:t>този</a:t>
            </a:r>
            <a:r>
              <a:rPr lang="ru-RU" dirty="0"/>
              <a:t> файл, </a:t>
            </a:r>
            <a:r>
              <a:rPr lang="ru-RU" dirty="0" err="1"/>
              <a:t>влезте</a:t>
            </a:r>
            <a:r>
              <a:rPr lang="ru-RU" dirty="0"/>
              <a:t> в </a:t>
            </a:r>
            <a:r>
              <a:rPr lang="ru-RU" dirty="0" err="1"/>
              <a:t>менюто</a:t>
            </a:r>
            <a:r>
              <a:rPr lang="ru-RU" dirty="0"/>
              <a:t> «</a:t>
            </a:r>
            <a:r>
              <a:rPr lang="de-DE" dirty="0"/>
              <a:t>File</a:t>
            </a:r>
            <a:r>
              <a:rPr lang="ru-RU" dirty="0"/>
              <a:t>»</a:t>
            </a:r>
            <a:r>
              <a:rPr lang="de-DE" dirty="0"/>
              <a:t> </a:t>
            </a:r>
            <a:r>
              <a:rPr lang="bg-BG" dirty="0"/>
              <a:t>и изберете „</a:t>
            </a:r>
            <a:r>
              <a:rPr lang="en-GB" dirty="0"/>
              <a:t>Save</a:t>
            </a:r>
            <a:r>
              <a:rPr lang="bg-BG" dirty="0"/>
              <a:t>“</a:t>
            </a:r>
            <a:r>
              <a:rPr lang="en-GB" dirty="0"/>
              <a:t>/</a:t>
            </a:r>
            <a:r>
              <a:rPr lang="bg-BG" dirty="0"/>
              <a:t>“</a:t>
            </a:r>
            <a:r>
              <a:rPr lang="de-DE" dirty="0"/>
              <a:t>Save </a:t>
            </a:r>
            <a:r>
              <a:rPr lang="de-DE" dirty="0" err="1"/>
              <a:t>as</a:t>
            </a:r>
            <a:r>
              <a:rPr lang="bg-BG" dirty="0"/>
              <a:t>“</a:t>
            </a:r>
            <a:r>
              <a:rPr lang="de-DE" dirty="0"/>
              <a:t>. </a:t>
            </a:r>
            <a:r>
              <a:rPr lang="bg-BG" dirty="0"/>
              <a:t>От тук можем да променим формата на файла и да го запишем като снимки, </a:t>
            </a:r>
            <a:r>
              <a:rPr lang="de-DE" dirty="0"/>
              <a:t>PDF</a:t>
            </a:r>
            <a:r>
              <a:rPr lang="bg-BG" dirty="0"/>
              <a:t>, по-стара версия на </a:t>
            </a:r>
            <a:r>
              <a:rPr lang="de-DE" dirty="0"/>
              <a:t>MS Office </a:t>
            </a:r>
            <a:r>
              <a:rPr lang="bg-BG" dirty="0"/>
              <a:t>или др. </a:t>
            </a:r>
            <a:endParaRPr lang="en-GB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203B1FD8-04ED-4DBE-9CB0-F3CE83285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901" y="2351973"/>
            <a:ext cx="5972175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08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CBD3C9-4E66-426D-948E-7CF477810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DB95FCF-AD96-482F-9FB8-CD95725E6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4EEEC00-AD80-4734-BEE6-04CBDEC83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AF37F0-1E8F-443E-AA28-4BC634820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DBE9D54-6250-40F2-A23A-F9CEBF5F9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46E6328-0D82-4747-8B39-60373321BB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995" y="545896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87DD4644-B381-47AD-8878-986BE142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5" y="4206240"/>
            <a:ext cx="747522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5700" b="1" cap="all"/>
              <a:t>Записване</a:t>
            </a:r>
          </a:p>
        </p:txBody>
      </p:sp>
      <p:pic>
        <p:nvPicPr>
          <p:cNvPr id="7" name="Картина 3">
            <a:extLst>
              <a:ext uri="{FF2B5EF4-FFF2-40B4-BE49-F238E27FC236}">
                <a16:creationId xmlns:a16="http://schemas.microsoft.com/office/drawing/2014/main" xmlns="" id="{ECE84CB9-7C98-4CC4-B12F-B8816D716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497" y="581850"/>
            <a:ext cx="7214208" cy="3787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49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C4D371D-CEDD-4485-8418-F5CFF1EC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Допълнителна информация</a:t>
            </a:r>
            <a:endParaRPr lang="en-GB" b="1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E9E408B3-1537-412B-B370-2154F6E4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hlinkClick r:id="rId2"/>
              </a:rPr>
              <a:t>https://support.office.com/bg-bg/excel</a:t>
            </a:r>
            <a:r>
              <a:rPr lang="bg-BG" sz="2800" dirty="0"/>
              <a:t> (Уебсайтът на </a:t>
            </a:r>
            <a:r>
              <a:rPr lang="de-DE" sz="2800" dirty="0"/>
              <a:t>Microsoft </a:t>
            </a:r>
            <a:r>
              <a:rPr lang="bg-BG" sz="2800" dirty="0"/>
              <a:t>за България с инструкции и препоръки)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hlinkClick r:id="rId3"/>
              </a:rPr>
              <a:t>https://support.office.com/bg</a:t>
            </a:r>
            <a:endParaRPr lang="bg-BG" sz="2800" dirty="0"/>
          </a:p>
          <a:p>
            <a:pPr>
              <a:lnSpc>
                <a:spcPct val="150000"/>
              </a:lnSpc>
            </a:pPr>
            <a:r>
              <a:rPr lang="en-GB" sz="2800" dirty="0" smtClean="0">
                <a:hlinkClick r:id="rId4"/>
              </a:rPr>
              <a:t>https://support.office.com/bg-bg/article/</a:t>
            </a:r>
            <a:r>
              <a:rPr lang="bg-BG" sz="2800" dirty="0" smtClean="0">
                <a:hlinkClick r:id="rId4"/>
              </a:rPr>
              <a:t>Общ-преглед-на-формулите-в-</a:t>
            </a:r>
            <a:r>
              <a:rPr lang="en-GB" sz="2800" dirty="0" smtClean="0">
                <a:hlinkClick r:id="rId4"/>
              </a:rPr>
              <a:t>excel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3350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15262E4-8A03-48B1-A979-30CAD8DB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28" y="551848"/>
            <a:ext cx="7406640" cy="1356360"/>
          </a:xfrm>
        </p:spPr>
        <p:txBody>
          <a:bodyPr/>
          <a:lstStyle/>
          <a:p>
            <a:r>
              <a:rPr lang="bg-BG" dirty="0"/>
              <a:t>Започнете самостоятелно: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9D55FE75-A44E-41BA-8FAE-563BE9331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45" y="2086276"/>
            <a:ext cx="2646344" cy="4038600"/>
          </a:xfrm>
        </p:spPr>
        <p:txBody>
          <a:bodyPr/>
          <a:lstStyle/>
          <a:p>
            <a:r>
              <a:rPr lang="bg-BG" dirty="0"/>
              <a:t>В менюто „</a:t>
            </a:r>
            <a:r>
              <a:rPr lang="de-DE" dirty="0"/>
              <a:t>File</a:t>
            </a:r>
            <a:r>
              <a:rPr lang="bg-BG" dirty="0"/>
              <a:t>“</a:t>
            </a:r>
            <a:r>
              <a:rPr lang="de-DE" dirty="0"/>
              <a:t> </a:t>
            </a:r>
            <a:r>
              <a:rPr lang="bg-BG" dirty="0"/>
              <a:t>се намират специално разработени „Книги“ за упражнение, където има информация за още повече </a:t>
            </a:r>
            <a:r>
              <a:rPr lang="bg-BG" dirty="0" err="1"/>
              <a:t>функиции</a:t>
            </a:r>
            <a:r>
              <a:rPr lang="bg-BG" dirty="0"/>
              <a:t>. </a:t>
            </a:r>
          </a:p>
          <a:p>
            <a:r>
              <a:rPr lang="bg-BG" dirty="0"/>
              <a:t>Експериментирайте смело! </a:t>
            </a:r>
            <a:r>
              <a:rPr lang="bg-BG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52B18AD3-462E-4B80-BE56-655CE0BE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845" y="1682566"/>
            <a:ext cx="5178390" cy="4240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1539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7">
            <a:extLst>
              <a:ext uri="{FF2B5EF4-FFF2-40B4-BE49-F238E27FC236}">
                <a16:creationId xmlns:a16="http://schemas.microsoft.com/office/drawing/2014/main" xmlns="" id="{922EE346-7E34-4109-A45A-FBA799973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9">
            <a:extLst>
              <a:ext uri="{FF2B5EF4-FFF2-40B4-BE49-F238E27FC236}">
                <a16:creationId xmlns:a16="http://schemas.microsoft.com/office/drawing/2014/main" xmlns="" id="{2B91667D-1558-4B41-B04E-5EF2B4FA71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3671044" cy="6858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Графика 6" descr="Пъзел">
            <a:extLst>
              <a:ext uri="{FF2B5EF4-FFF2-40B4-BE49-F238E27FC236}">
                <a16:creationId xmlns:a16="http://schemas.microsoft.com/office/drawing/2014/main" xmlns="" id="{F39B04FB-1B65-4239-8FF8-E3151E384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2163" y="1249484"/>
            <a:ext cx="1610263" cy="16102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</p:pic>
      <p:sp>
        <p:nvSpPr>
          <p:cNvPr id="38" name="Rectangle 21">
            <a:extLst>
              <a:ext uri="{FF2B5EF4-FFF2-40B4-BE49-F238E27FC236}">
                <a16:creationId xmlns:a16="http://schemas.microsoft.com/office/drawing/2014/main" xmlns="" id="{6529E083-8CB1-497E-A735-F97FA8335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16279" y="-2"/>
            <a:ext cx="60985" cy="4142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Графика 8" descr="Компас на карта">
            <a:extLst>
              <a:ext uri="{FF2B5EF4-FFF2-40B4-BE49-F238E27FC236}">
                <a16:creationId xmlns:a16="http://schemas.microsoft.com/office/drawing/2014/main" xmlns="" id="{98663518-6F23-4AE6-B9CB-01CA7CFFCA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16048" y="738350"/>
            <a:ext cx="1180829" cy="11808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9" name="Rectangle 23">
            <a:extLst>
              <a:ext uri="{FF2B5EF4-FFF2-40B4-BE49-F238E27FC236}">
                <a16:creationId xmlns:a16="http://schemas.microsoft.com/office/drawing/2014/main" xmlns="" id="{1F42B02D-A83F-42C6-80C3-6AFCF9AC88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886077" y="1556381"/>
            <a:ext cx="60985" cy="20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Графика 10" descr="Отворена книга">
            <a:extLst>
              <a:ext uri="{FF2B5EF4-FFF2-40B4-BE49-F238E27FC236}">
                <a16:creationId xmlns:a16="http://schemas.microsoft.com/office/drawing/2014/main" xmlns="" id="{F118AE28-AEA4-4D1A-97F5-0FE3BE8078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16048" y="2777225"/>
            <a:ext cx="1180828" cy="11808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0" name="Rectangle 25">
            <a:extLst>
              <a:ext uri="{FF2B5EF4-FFF2-40B4-BE49-F238E27FC236}">
                <a16:creationId xmlns:a16="http://schemas.microsoft.com/office/drawing/2014/main" xmlns="" id="{C9379926-B75A-4F46-989F-F1244EEC4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810322" y="1681317"/>
            <a:ext cx="60985" cy="4937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Графика 12" descr="Черна дъска">
            <a:extLst>
              <a:ext uri="{FF2B5EF4-FFF2-40B4-BE49-F238E27FC236}">
                <a16:creationId xmlns:a16="http://schemas.microsoft.com/office/drawing/2014/main" xmlns="" id="{E4BA5F98-B427-489B-BE05-16BC20392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30187" y="4540243"/>
            <a:ext cx="1915847" cy="191584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 useBgFill="1">
        <p:nvSpPr>
          <p:cNvPr id="41" name="Rectangle 27">
            <a:extLst>
              <a:ext uri="{FF2B5EF4-FFF2-40B4-BE49-F238E27FC236}">
                <a16:creationId xmlns:a16="http://schemas.microsoft.com/office/drawing/2014/main" xmlns="" id="{71E1422A-BCE4-4A9E-8BC7-3D02D258B2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68326" y="0"/>
            <a:ext cx="5294698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2" name="Straight Connector 29">
            <a:extLst>
              <a:ext uri="{FF2B5EF4-FFF2-40B4-BE49-F238E27FC236}">
                <a16:creationId xmlns:a16="http://schemas.microsoft.com/office/drawing/2014/main" xmlns="" id="{80DFDE7D-7050-4E3A-9ED2-D40C937205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02583" y="4005950"/>
            <a:ext cx="349758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лавие 3">
            <a:extLst>
              <a:ext uri="{FF2B5EF4-FFF2-40B4-BE49-F238E27FC236}">
                <a16:creationId xmlns:a16="http://schemas.microsoft.com/office/drawing/2014/main" xmlns="" id="{EABF4194-261B-48AF-AF65-43A418144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463" y="893398"/>
            <a:ext cx="4183821" cy="3187208"/>
          </a:xfrm>
        </p:spPr>
        <p:txBody>
          <a:bodyPr>
            <a:normAutofit/>
          </a:bodyPr>
          <a:lstStyle/>
          <a:p>
            <a:r>
              <a:rPr lang="bg-BG" sz="4200" dirty="0"/>
              <a:t>Благодаря за вниманието</a:t>
            </a:r>
            <a:endParaRPr lang="en-GB" sz="4200" dirty="0"/>
          </a:p>
        </p:txBody>
      </p:sp>
      <p:sp>
        <p:nvSpPr>
          <p:cNvPr id="5" name="Подзаглавие 4">
            <a:extLst>
              <a:ext uri="{FF2B5EF4-FFF2-40B4-BE49-F238E27FC236}">
                <a16:creationId xmlns:a16="http://schemas.microsoft.com/office/drawing/2014/main" xmlns="" id="{6298B0A6-3B4F-4849-8318-CEF56FF63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6774" y="4141784"/>
            <a:ext cx="4229199" cy="138816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Изработил: Мариела Николова – студент-практикант по проект "Студентски практики" и бивш възпитаник на </a:t>
            </a:r>
            <a:r>
              <a:rPr lang="ru-RU" dirty="0" smtClean="0"/>
              <a:t>училището</a:t>
            </a:r>
          </a:p>
          <a:p>
            <a:r>
              <a:rPr lang="ru-RU" dirty="0" smtClean="0"/>
              <a:t>Проверил: Диляна Гаджева, ментор по проекта</a:t>
            </a:r>
            <a:endParaRPr lang="ru-RU" dirty="0"/>
          </a:p>
          <a:p>
            <a:endParaRPr lang="en-GB" dirty="0"/>
          </a:p>
        </p:txBody>
      </p:sp>
      <p:sp>
        <p:nvSpPr>
          <p:cNvPr id="43" name="Rectangle 31">
            <a:extLst>
              <a:ext uri="{FF2B5EF4-FFF2-40B4-BE49-F238E27FC236}">
                <a16:creationId xmlns:a16="http://schemas.microsoft.com/office/drawing/2014/main" xmlns="" id="{5BD64369-B37B-4696-A0B3-F37BEBC925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81145" y="240031"/>
            <a:ext cx="5087595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 descr="H:\WD\logo uch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2" t="28683" r="39023" b="32626"/>
          <a:stretch/>
        </p:blipFill>
        <p:spPr bwMode="auto">
          <a:xfrm>
            <a:off x="7695780" y="5065066"/>
            <a:ext cx="1204489" cy="973926"/>
          </a:xfrm>
          <a:prstGeom prst="ellipse">
            <a:avLst/>
          </a:prstGeom>
          <a:noFill/>
          <a:ln w="28575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061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"/>
                            </p:stCondLst>
                            <p:childTnLst>
                              <p:par>
                                <p:cTn id="8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50"/>
                            </p:stCondLst>
                            <p:childTnLst>
                              <p:par>
                                <p:cTn id="14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2B6726C-0844-4EF4-AD16-EF0F8EA1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bg-BG"/>
              <a:t>Кой използва </a:t>
            </a:r>
            <a:r>
              <a:rPr lang="de-DE"/>
              <a:t>MS Excel</a:t>
            </a:r>
            <a:r>
              <a:rPr lang="en-GB"/>
              <a:t>?</a:t>
            </a:r>
            <a:r>
              <a:rPr lang="bg-BG"/>
              <a:t> </a:t>
            </a:r>
            <a:endParaRPr lang="en-GB" dirty="0"/>
          </a:p>
        </p:txBody>
      </p:sp>
      <p:graphicFrame>
        <p:nvGraphicFramePr>
          <p:cNvPr id="7" name="Контейнер за съдържание 2">
            <a:extLst>
              <a:ext uri="{FF2B5EF4-FFF2-40B4-BE49-F238E27FC236}">
                <a16:creationId xmlns:a16="http://schemas.microsoft.com/office/drawing/2014/main" xmlns="" id="{E5C694FF-0FE1-4104-AEB9-B71D1B358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81676"/>
              </p:ext>
            </p:extLst>
          </p:nvPr>
        </p:nvGraphicFramePr>
        <p:xfrm>
          <a:off x="857250" y="2298530"/>
          <a:ext cx="7404497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564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6DD1B86-1651-4874-A189-FAD372B9E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582" y="1038337"/>
            <a:ext cx="3349231" cy="2547979"/>
          </a:xfrm>
          <a:prstGeom prst="roundRect">
            <a:avLst>
              <a:gd name="adj" fmla="val 224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3776D53-D31A-4310-91EA-21824562D3FF}"/>
              </a:ext>
            </a:extLst>
          </p:cNvPr>
          <p:cNvSpPr/>
          <p:nvPr/>
        </p:nvSpPr>
        <p:spPr>
          <a:xfrm rot="20632163">
            <a:off x="2453530" y="3544925"/>
            <a:ext cx="6189303" cy="1255728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marL="171450" lvl="0" indent="-137160" defTabSz="685800">
              <a:lnSpc>
                <a:spcPct val="90000"/>
              </a:lnSpc>
              <a:spcBef>
                <a:spcPts val="1000"/>
              </a:spcBef>
              <a:buClr>
                <a:srgbClr val="549E39"/>
              </a:buClr>
              <a:buSzPct val="80000"/>
              <a:buFont typeface="Corbel" pitchFamily="34" charset="0"/>
              <a:buChar char="•"/>
            </a:pPr>
            <a:r>
              <a:rPr lang="ru-RU" sz="2800" dirty="0" err="1">
                <a:solidFill>
                  <a:srgbClr val="549E39"/>
                </a:solidFill>
              </a:rPr>
              <a:t>Нека</a:t>
            </a:r>
            <a:r>
              <a:rPr lang="ru-RU" sz="2800" dirty="0">
                <a:solidFill>
                  <a:srgbClr val="549E39"/>
                </a:solidFill>
              </a:rPr>
              <a:t> </a:t>
            </a:r>
            <a:r>
              <a:rPr lang="ru-RU" sz="2800" dirty="0" err="1">
                <a:solidFill>
                  <a:srgbClr val="549E39"/>
                </a:solidFill>
              </a:rPr>
              <a:t>разгледаме</a:t>
            </a:r>
            <a:r>
              <a:rPr lang="ru-RU" sz="2800" dirty="0">
                <a:solidFill>
                  <a:srgbClr val="549E39"/>
                </a:solidFill>
              </a:rPr>
              <a:t> </a:t>
            </a:r>
            <a:r>
              <a:rPr lang="ru-RU" sz="2800" dirty="0" err="1">
                <a:solidFill>
                  <a:srgbClr val="549E39"/>
                </a:solidFill>
              </a:rPr>
              <a:t>основните</a:t>
            </a:r>
            <a:r>
              <a:rPr lang="ru-RU" sz="2800" dirty="0">
                <a:solidFill>
                  <a:srgbClr val="549E39"/>
                </a:solidFill>
              </a:rPr>
              <a:t> </a:t>
            </a:r>
            <a:r>
              <a:rPr lang="ru-RU" sz="2800" dirty="0" err="1">
                <a:solidFill>
                  <a:srgbClr val="549E39"/>
                </a:solidFill>
              </a:rPr>
              <a:t>стъпки</a:t>
            </a:r>
            <a:r>
              <a:rPr lang="ru-RU" sz="2800" dirty="0">
                <a:solidFill>
                  <a:srgbClr val="549E39"/>
                </a:solidFill>
              </a:rPr>
              <a:t>, за да </a:t>
            </a:r>
            <a:r>
              <a:rPr lang="ru-RU" sz="2800" dirty="0" err="1">
                <a:solidFill>
                  <a:srgbClr val="549E39"/>
                </a:solidFill>
              </a:rPr>
              <a:t>започнете</a:t>
            </a:r>
            <a:r>
              <a:rPr lang="ru-RU" sz="2800" dirty="0">
                <a:solidFill>
                  <a:srgbClr val="549E39"/>
                </a:solidFill>
              </a:rPr>
              <a:t> работа…</a:t>
            </a:r>
            <a:r>
              <a:rPr lang="ru-RU" sz="2800" dirty="0">
                <a:solidFill>
                  <a:srgbClr val="549E39"/>
                </a:solidFill>
                <a:sym typeface="Wingdings" panose="05000000000000000000" pitchFamily="2" charset="2"/>
              </a:rPr>
              <a:t></a:t>
            </a:r>
            <a:endParaRPr lang="en-GB" sz="2800" dirty="0">
              <a:solidFill>
                <a:srgbClr val="549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74FFF72-74F9-477C-B13E-9FC33D42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/>
              <a:t>Създаване</a:t>
            </a:r>
            <a:r>
              <a:rPr lang="ru-RU" sz="3600" b="1" dirty="0"/>
              <a:t> на нова </a:t>
            </a:r>
            <a:r>
              <a:rPr lang="ru-RU" sz="3600" b="1" dirty="0" err="1"/>
              <a:t>работна</a:t>
            </a:r>
            <a:r>
              <a:rPr lang="ru-RU" sz="3600" b="1" dirty="0"/>
              <a:t> книга </a:t>
            </a:r>
            <a:endParaRPr lang="en-GB" sz="36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85BF1CE1-EBAD-4399-92C3-EE226A10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906475"/>
            <a:ext cx="7404653" cy="4038600"/>
          </a:xfrm>
        </p:spPr>
        <p:txBody>
          <a:bodyPr/>
          <a:lstStyle/>
          <a:p>
            <a:r>
              <a:rPr lang="ru-RU" dirty="0" err="1"/>
              <a:t>Документите</a:t>
            </a:r>
            <a:r>
              <a:rPr lang="ru-RU" dirty="0"/>
              <a:t> на </a:t>
            </a:r>
            <a:r>
              <a:rPr lang="ru-RU" dirty="0" err="1"/>
              <a:t>Excel</a:t>
            </a:r>
            <a:r>
              <a:rPr lang="ru-RU" dirty="0"/>
              <a:t> се </a:t>
            </a:r>
            <a:r>
              <a:rPr lang="ru-RU" dirty="0" err="1"/>
              <a:t>наричат</a:t>
            </a:r>
            <a:r>
              <a:rPr lang="ru-RU" dirty="0"/>
              <a:t> ''</a:t>
            </a:r>
            <a:r>
              <a:rPr lang="ru-RU" b="1" dirty="0"/>
              <a:t>работни книги</a:t>
            </a:r>
            <a:r>
              <a:rPr lang="ru-RU" dirty="0"/>
              <a:t>''. Всяка </a:t>
            </a:r>
            <a:r>
              <a:rPr lang="ru-RU" dirty="0" err="1"/>
              <a:t>работна</a:t>
            </a:r>
            <a:r>
              <a:rPr lang="ru-RU" dirty="0"/>
              <a:t> книга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листове</a:t>
            </a:r>
            <a:r>
              <a:rPr lang="ru-RU" dirty="0"/>
              <a:t>, </a:t>
            </a:r>
            <a:r>
              <a:rPr lang="ru-RU" dirty="0" err="1"/>
              <a:t>обикновено</a:t>
            </a:r>
            <a:r>
              <a:rPr lang="ru-RU" dirty="0"/>
              <a:t> </a:t>
            </a:r>
            <a:r>
              <a:rPr lang="ru-RU" dirty="0" err="1"/>
              <a:t>наричани</a:t>
            </a:r>
            <a:r>
              <a:rPr lang="ru-RU" dirty="0"/>
              <a:t> '</a:t>
            </a:r>
            <a:r>
              <a:rPr lang="ru-RU" b="1" dirty="0"/>
              <a:t>'</a:t>
            </a:r>
            <a:r>
              <a:rPr lang="ru-RU" b="1" dirty="0" err="1"/>
              <a:t>електронни</a:t>
            </a:r>
            <a:r>
              <a:rPr lang="ru-RU" b="1" dirty="0"/>
              <a:t> </a:t>
            </a:r>
            <a:r>
              <a:rPr lang="ru-RU" b="1" dirty="0" err="1"/>
              <a:t>таблици</a:t>
            </a:r>
            <a:r>
              <a:rPr lang="ru-RU" dirty="0"/>
              <a:t>''. Можете да добавите в </a:t>
            </a:r>
            <a:r>
              <a:rPr lang="ru-RU" dirty="0" err="1"/>
              <a:t>работната</a:t>
            </a:r>
            <a:r>
              <a:rPr lang="ru-RU" dirty="0"/>
              <a:t> книга толкова </a:t>
            </a:r>
            <a:r>
              <a:rPr lang="ru-RU" dirty="0" err="1"/>
              <a:t>листове</a:t>
            </a:r>
            <a:r>
              <a:rPr lang="ru-RU" dirty="0"/>
              <a:t>, </a:t>
            </a:r>
            <a:r>
              <a:rPr lang="ru-RU" dirty="0" err="1"/>
              <a:t>колкото</a:t>
            </a:r>
            <a:r>
              <a:rPr lang="ru-RU" dirty="0"/>
              <a:t> желаете, а можете да </a:t>
            </a:r>
            <a:r>
              <a:rPr lang="ru-RU" dirty="0" err="1"/>
              <a:t>създавате</a:t>
            </a:r>
            <a:r>
              <a:rPr lang="ru-RU" dirty="0"/>
              <a:t> и нови работни книги, за да </a:t>
            </a:r>
            <a:r>
              <a:rPr lang="ru-RU" dirty="0" err="1"/>
              <a:t>съхранявате</a:t>
            </a:r>
            <a:r>
              <a:rPr lang="ru-RU" dirty="0"/>
              <a:t> </a:t>
            </a:r>
            <a:r>
              <a:rPr lang="ru-RU" dirty="0" err="1"/>
              <a:t>данните</a:t>
            </a:r>
            <a:r>
              <a:rPr lang="ru-RU" dirty="0"/>
              <a:t> си </a:t>
            </a:r>
            <a:r>
              <a:rPr lang="ru-RU" dirty="0" err="1"/>
              <a:t>отделно</a:t>
            </a:r>
            <a:r>
              <a:rPr lang="ru-RU" dirty="0"/>
              <a:t>.</a:t>
            </a:r>
            <a:endParaRPr lang="en-GB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6D2395D7-E01D-4359-AB4C-6C5B5FDFB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3429000"/>
            <a:ext cx="4357073" cy="2684073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xmlns="" id="{32BB8F91-6A40-4621-8462-534F12A1C521}"/>
              </a:ext>
            </a:extLst>
          </p:cNvPr>
          <p:cNvSpPr txBox="1"/>
          <p:nvPr/>
        </p:nvSpPr>
        <p:spPr>
          <a:xfrm>
            <a:off x="5896535" y="3401519"/>
            <a:ext cx="97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New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9271C28-7496-4447-8541-7B39F5E94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708CFB8-B533-4335-B046-6FF588D6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028" y="609600"/>
            <a:ext cx="4023333" cy="1356360"/>
          </a:xfrm>
        </p:spPr>
        <p:txBody>
          <a:bodyPr>
            <a:normAutofit/>
          </a:bodyPr>
          <a:lstStyle/>
          <a:p>
            <a:r>
              <a:rPr lang="bg-BG" b="1" dirty="0"/>
              <a:t>Въвеждане на данни</a:t>
            </a:r>
            <a:endParaRPr lang="en-GB" dirty="0"/>
          </a:p>
        </p:txBody>
      </p:sp>
      <p:pic>
        <p:nvPicPr>
          <p:cNvPr id="4" name="Картина 3" descr="Картина, която съдържа екранна снимк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xmlns="" id="{7FC60C74-FF08-4B25-AD65-C8B08F3E0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48" y="1655579"/>
            <a:ext cx="3445286" cy="354486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25F1F46E-3057-46C9-B4BA-8F2D99D50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027" y="2057400"/>
            <a:ext cx="4023333" cy="4038600"/>
          </a:xfrm>
        </p:spPr>
        <p:txBody>
          <a:bodyPr>
            <a:normAutofit/>
          </a:bodyPr>
          <a:lstStyle/>
          <a:p>
            <a:r>
              <a:rPr lang="ru-RU" dirty="0" err="1"/>
              <a:t>Щракнете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празна</a:t>
            </a:r>
            <a:r>
              <a:rPr lang="ru-RU" dirty="0"/>
              <a:t> клетка.</a:t>
            </a:r>
          </a:p>
          <a:p>
            <a:r>
              <a:rPr lang="ru-RU" dirty="0"/>
              <a:t>Например клетка A1 в нов лист. </a:t>
            </a:r>
            <a:r>
              <a:rPr lang="ru-RU" dirty="0" err="1"/>
              <a:t>Клетките</a:t>
            </a:r>
            <a:r>
              <a:rPr lang="ru-RU" dirty="0"/>
              <a:t> се </a:t>
            </a:r>
            <a:r>
              <a:rPr lang="ru-RU" dirty="0" err="1"/>
              <a:t>идентифицират</a:t>
            </a:r>
            <a:r>
              <a:rPr lang="ru-RU" dirty="0"/>
              <a:t> по </a:t>
            </a:r>
            <a:r>
              <a:rPr lang="ru-RU" dirty="0" err="1"/>
              <a:t>тяхното</a:t>
            </a:r>
            <a:r>
              <a:rPr lang="ru-RU" dirty="0"/>
              <a:t> местоположение в </a:t>
            </a:r>
            <a:r>
              <a:rPr lang="ru-RU" dirty="0" err="1"/>
              <a:t>реда</a:t>
            </a:r>
            <a:r>
              <a:rPr lang="ru-RU" dirty="0"/>
              <a:t> и колоната в листа, </a:t>
            </a:r>
            <a:r>
              <a:rPr lang="ru-RU" dirty="0" err="1"/>
              <a:t>така</a:t>
            </a:r>
            <a:r>
              <a:rPr lang="ru-RU" dirty="0"/>
              <a:t> че клетка A1 е </a:t>
            </a:r>
            <a:r>
              <a:rPr lang="ru-RU" dirty="0" err="1"/>
              <a:t>клетката</a:t>
            </a:r>
            <a:r>
              <a:rPr lang="ru-RU" dirty="0"/>
              <a:t> в </a:t>
            </a:r>
            <a:r>
              <a:rPr lang="ru-RU" dirty="0" err="1"/>
              <a:t>първия</a:t>
            </a:r>
            <a:r>
              <a:rPr lang="ru-RU" dirty="0"/>
              <a:t> </a:t>
            </a:r>
            <a:r>
              <a:rPr lang="ru-RU" dirty="0" err="1"/>
              <a:t>ред</a:t>
            </a:r>
            <a:r>
              <a:rPr lang="ru-RU" dirty="0"/>
              <a:t> на колона A.</a:t>
            </a:r>
          </a:p>
          <a:p>
            <a:r>
              <a:rPr lang="ru-RU" dirty="0" err="1"/>
              <a:t>Въведете</a:t>
            </a:r>
            <a:r>
              <a:rPr lang="ru-RU" dirty="0"/>
              <a:t> текст или число в </a:t>
            </a:r>
            <a:r>
              <a:rPr lang="ru-RU" dirty="0" err="1"/>
              <a:t>клетката</a:t>
            </a:r>
            <a:r>
              <a:rPr lang="ru-RU" dirty="0"/>
              <a:t>.</a:t>
            </a:r>
          </a:p>
          <a:p>
            <a:r>
              <a:rPr lang="ru-RU" dirty="0" err="1"/>
              <a:t>Натиснете</a:t>
            </a:r>
            <a:r>
              <a:rPr lang="ru-RU" dirty="0"/>
              <a:t> </a:t>
            </a:r>
            <a:r>
              <a:rPr lang="ru-RU" dirty="0" err="1"/>
              <a:t>Enter</a:t>
            </a:r>
            <a:r>
              <a:rPr lang="ru-RU" dirty="0"/>
              <a:t> или </a:t>
            </a:r>
            <a:r>
              <a:rPr lang="ru-RU" dirty="0" err="1"/>
              <a:t>Tab</a:t>
            </a:r>
            <a:r>
              <a:rPr lang="ru-RU" dirty="0"/>
              <a:t>, за да се </a:t>
            </a:r>
            <a:r>
              <a:rPr lang="ru-RU" dirty="0" err="1"/>
              <a:t>придвижите</a:t>
            </a:r>
            <a:r>
              <a:rPr lang="ru-RU" dirty="0"/>
              <a:t> до </a:t>
            </a:r>
            <a:r>
              <a:rPr lang="ru-RU" dirty="0" err="1"/>
              <a:t>следващата</a:t>
            </a:r>
            <a:r>
              <a:rPr lang="ru-RU" dirty="0"/>
              <a:t> клетка.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87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A2EA6A6-CD0C-4CFD-8EC2-AA44F9870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1DF1817-6A4C-482D-A2B5-A3E8CD75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653" y="609600"/>
            <a:ext cx="5417708" cy="1356360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Прилагане</a:t>
            </a:r>
            <a:r>
              <a:rPr lang="ru-RU" sz="2800" b="1" dirty="0"/>
              <a:t> на </a:t>
            </a:r>
            <a:r>
              <a:rPr lang="ru-RU" sz="2800" b="1" dirty="0" err="1"/>
              <a:t>граници</a:t>
            </a:r>
            <a:r>
              <a:rPr lang="ru-RU" sz="2800" b="1" dirty="0"/>
              <a:t> на клетки</a:t>
            </a:r>
            <a:endParaRPr lang="en-GB" sz="2800" dirty="0"/>
          </a:p>
        </p:txBody>
      </p:sp>
      <p:pic>
        <p:nvPicPr>
          <p:cNvPr id="6" name="Картина 5" descr="Картина, която съдържа екранна снимк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xmlns="" id="{8556C5AA-9D39-4676-B01E-25E4B4D2C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48" y="2141282"/>
            <a:ext cx="4534182" cy="2573454"/>
          </a:xfrm>
          <a:prstGeom prst="rect">
            <a:avLst/>
          </a:prstGeom>
        </p:spPr>
      </p:pic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xmlns="" id="{47D68F84-E979-4D2B-B5D6-76C4D06422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827692"/>
              </p:ext>
            </p:extLst>
          </p:nvPr>
        </p:nvGraphicFramePr>
        <p:xfrm>
          <a:off x="5668923" y="2057400"/>
          <a:ext cx="293443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22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8377ECE-0AEE-4465-81CB-C249E6C3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Прилагане</a:t>
            </a:r>
            <a:r>
              <a:rPr lang="ru-RU" b="1" dirty="0"/>
              <a:t> на </a:t>
            </a:r>
            <a:r>
              <a:rPr lang="ru-RU" b="1" dirty="0" err="1"/>
              <a:t>оцветяване</a:t>
            </a:r>
            <a:r>
              <a:rPr lang="ru-RU" b="1" dirty="0"/>
              <a:t> на клетки</a:t>
            </a:r>
            <a:endParaRPr lang="en-GB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CFE9F5DF-B474-4170-949F-004D6A0BD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2" y="2057400"/>
            <a:ext cx="2456220" cy="403860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 Изберете </a:t>
            </a:r>
            <a:r>
              <a:rPr lang="ru-RU" dirty="0" err="1"/>
              <a:t>клетката</a:t>
            </a:r>
            <a:r>
              <a:rPr lang="ru-RU" dirty="0"/>
              <a:t> или диапазона от клетки,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искате</a:t>
            </a:r>
            <a:r>
              <a:rPr lang="ru-RU" dirty="0"/>
              <a:t> да приложите </a:t>
            </a:r>
            <a:r>
              <a:rPr lang="ru-RU" dirty="0" err="1"/>
              <a:t>оцветяване</a:t>
            </a:r>
            <a:r>
              <a:rPr lang="ru-RU" dirty="0"/>
              <a:t>.</a:t>
            </a:r>
            <a:r>
              <a:rPr lang="en-GB" dirty="0"/>
              <a:t> </a:t>
            </a:r>
          </a:p>
          <a:p>
            <a:r>
              <a:rPr lang="bg-BG" dirty="0"/>
              <a:t> След това форматирайте текста и оцветяването: </a:t>
            </a:r>
            <a:endParaRPr lang="ru-RU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73627C47-2C17-4B52-A0C8-F0ABF5637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899" y="2032328"/>
            <a:ext cx="4102589" cy="3622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60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E9271C28-7496-4447-8541-7B39F5E94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F543CBA-A0F5-4F94-90A7-0D45363A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028" y="609600"/>
            <a:ext cx="4023333" cy="1356360"/>
          </a:xfrm>
        </p:spPr>
        <p:txBody>
          <a:bodyPr>
            <a:normAutofit/>
          </a:bodyPr>
          <a:lstStyle/>
          <a:p>
            <a:r>
              <a:rPr lang="ru-RU" sz="2800" b="1" err="1"/>
              <a:t>Използване</a:t>
            </a:r>
            <a:r>
              <a:rPr lang="ru-RU" sz="2800" b="1"/>
              <a:t> на </a:t>
            </a:r>
            <a:r>
              <a:rPr lang="ru-RU" sz="2800" b="1" err="1"/>
              <a:t>автосумиране</a:t>
            </a:r>
            <a:r>
              <a:rPr lang="ru-RU" sz="2800" b="1"/>
              <a:t> за </a:t>
            </a:r>
            <a:r>
              <a:rPr lang="ru-RU" sz="2800" b="1" err="1"/>
              <a:t>събиране</a:t>
            </a:r>
            <a:r>
              <a:rPr lang="ru-RU" sz="2800" b="1"/>
              <a:t> на </a:t>
            </a:r>
            <a:r>
              <a:rPr lang="ru-RU" sz="2800" b="1" err="1"/>
              <a:t>данни</a:t>
            </a:r>
            <a:endParaRPr lang="en-GB" sz="2800"/>
          </a:p>
        </p:txBody>
      </p:sp>
      <p:pic>
        <p:nvPicPr>
          <p:cNvPr id="5" name="Картина 4" descr="Картина, която съдържа екранна снимк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xmlns="" id="{B2098C15-F054-4FB5-A6C8-817A6C88E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48" y="2141216"/>
            <a:ext cx="3445286" cy="2573587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C4FF8AA4-49FD-400E-B721-C17C9457F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027" y="2057400"/>
            <a:ext cx="4023333" cy="4038600"/>
          </a:xfrm>
        </p:spPr>
        <p:txBody>
          <a:bodyPr>
            <a:normAutofit/>
          </a:bodyPr>
          <a:lstStyle/>
          <a:p>
            <a:r>
              <a:rPr lang="ru-RU" dirty="0"/>
              <a:t>След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сте</a:t>
            </a:r>
            <a:r>
              <a:rPr lang="ru-RU" dirty="0"/>
              <a:t> </a:t>
            </a:r>
            <a:r>
              <a:rPr lang="ru-RU" dirty="0" err="1"/>
              <a:t>въвели</a:t>
            </a:r>
            <a:r>
              <a:rPr lang="ru-RU" dirty="0"/>
              <a:t> числа в листа,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искате</a:t>
            </a:r>
            <a:r>
              <a:rPr lang="ru-RU" dirty="0"/>
              <a:t> да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сумирате</a:t>
            </a:r>
            <a:r>
              <a:rPr lang="ru-RU" dirty="0"/>
              <a:t>.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стане </a:t>
            </a:r>
            <a:r>
              <a:rPr lang="ru-RU" dirty="0" err="1"/>
              <a:t>бързо</a:t>
            </a:r>
            <a:r>
              <a:rPr lang="ru-RU" dirty="0"/>
              <a:t> с </a:t>
            </a:r>
            <a:r>
              <a:rPr lang="ru-RU" dirty="0" err="1"/>
              <a:t>помощта</a:t>
            </a:r>
            <a:r>
              <a:rPr lang="ru-RU" dirty="0"/>
              <a:t> на </a:t>
            </a:r>
            <a:r>
              <a:rPr lang="ru-RU" dirty="0" err="1"/>
              <a:t>Автосумиране</a:t>
            </a:r>
            <a:r>
              <a:rPr lang="ru-RU" dirty="0"/>
              <a:t>.</a:t>
            </a:r>
          </a:p>
          <a:p>
            <a:r>
              <a:rPr lang="ru-RU" dirty="0"/>
              <a:t>Изберете </a:t>
            </a:r>
            <a:r>
              <a:rPr lang="ru-RU" dirty="0" err="1"/>
              <a:t>клетката</a:t>
            </a:r>
            <a:r>
              <a:rPr lang="ru-RU" dirty="0"/>
              <a:t> </a:t>
            </a:r>
            <a:r>
              <a:rPr lang="ru-RU" dirty="0" err="1"/>
              <a:t>отдясно</a:t>
            </a:r>
            <a:r>
              <a:rPr lang="ru-RU" dirty="0"/>
              <a:t> или </a:t>
            </a:r>
            <a:r>
              <a:rPr lang="ru-RU" dirty="0" err="1"/>
              <a:t>отдолу</a:t>
            </a:r>
            <a:r>
              <a:rPr lang="ru-RU" dirty="0"/>
              <a:t> на </a:t>
            </a:r>
            <a:r>
              <a:rPr lang="ru-RU" dirty="0" err="1"/>
              <a:t>числата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искате</a:t>
            </a:r>
            <a:r>
              <a:rPr lang="ru-RU" dirty="0"/>
              <a:t> да </a:t>
            </a:r>
            <a:r>
              <a:rPr lang="ru-RU" dirty="0" err="1"/>
              <a:t>съберете</a:t>
            </a:r>
            <a:r>
              <a:rPr lang="ru-RU" dirty="0"/>
              <a:t>.</a:t>
            </a:r>
            <a:endParaRPr lang="en-GB" dirty="0"/>
          </a:p>
          <a:p>
            <a:r>
              <a:rPr lang="ru-RU" dirty="0"/>
              <a:t>Автосумирането събира числата и показва резултата в избраната от </a:t>
            </a:r>
            <a:r>
              <a:rPr lang="ru-RU" dirty="0" smtClean="0"/>
              <a:t>Вас </a:t>
            </a:r>
            <a:r>
              <a:rPr lang="ru-RU" dirty="0"/>
              <a:t>клетка.</a:t>
            </a:r>
          </a:p>
        </p:txBody>
      </p:sp>
    </p:spTree>
    <p:extLst>
      <p:ext uri="{BB962C8B-B14F-4D97-AF65-F5344CB8AC3E}">
        <p14:creationId xmlns:p14="http://schemas.microsoft.com/office/powerpoint/2010/main" val="5400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а">
  <a:themeElements>
    <a:clrScheme name="По избор 5">
      <a:dk1>
        <a:srgbClr val="FFFFFF"/>
      </a:dk1>
      <a:lt1>
        <a:sysClr val="window" lastClr="FFFFFF"/>
      </a:lt1>
      <a:dk2>
        <a:srgbClr val="006600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883</Words>
  <Application>Microsoft Office PowerPoint</Application>
  <PresentationFormat>On-screen Show (4:3)</PresentationFormat>
  <Paragraphs>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Corbel</vt:lpstr>
      <vt:lpstr>Wingdings</vt:lpstr>
      <vt:lpstr>База</vt:lpstr>
      <vt:lpstr>Работа с MS Excel</vt:lpstr>
      <vt:lpstr>За какво се използва MS Excel? </vt:lpstr>
      <vt:lpstr>Кой използва MS Excel? </vt:lpstr>
      <vt:lpstr>PowerPoint Presentation</vt:lpstr>
      <vt:lpstr>Създаване на нова работна книга </vt:lpstr>
      <vt:lpstr>Въвеждане на данни</vt:lpstr>
      <vt:lpstr>Прилагане на граници на клетки</vt:lpstr>
      <vt:lpstr>Прилагане на оцветяване на клетки</vt:lpstr>
      <vt:lpstr>Използване на автосумиране за събиране на данни</vt:lpstr>
      <vt:lpstr>Създаване на проста формула 1</vt:lpstr>
      <vt:lpstr>PowerPoint Presentation</vt:lpstr>
      <vt:lpstr>Прилагане на числов формат 1</vt:lpstr>
      <vt:lpstr>Прилагане на числов формат 2</vt:lpstr>
      <vt:lpstr>Организиране на данните в таблица</vt:lpstr>
      <vt:lpstr>Сортиране 1</vt:lpstr>
      <vt:lpstr>Сортиране 2</vt:lpstr>
      <vt:lpstr>Филтриране 1</vt:lpstr>
      <vt:lpstr>Филтриране 2</vt:lpstr>
      <vt:lpstr>Показване на сума от числата с помощта на «Бърз анализ»</vt:lpstr>
      <vt:lpstr>«Бърз анализ» </vt:lpstr>
      <vt:lpstr>PowerPoint Presentation</vt:lpstr>
      <vt:lpstr>Показване на данните в диаграма с помощта на бърз анализ</vt:lpstr>
      <vt:lpstr>Записване на Вашата работа</vt:lpstr>
      <vt:lpstr>Записване</vt:lpstr>
      <vt:lpstr>Допълнителна информация</vt:lpstr>
      <vt:lpstr>Започнете самостоятелно:</vt:lpstr>
      <vt:lpstr>Благодаря за вниманието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MS Excel</dc:title>
  <dc:creator>Eli Belli</dc:creator>
  <cp:lastModifiedBy>Диляна Гаджева</cp:lastModifiedBy>
  <cp:revision>10</cp:revision>
  <dcterms:created xsi:type="dcterms:W3CDTF">2018-07-31T18:17:42Z</dcterms:created>
  <dcterms:modified xsi:type="dcterms:W3CDTF">2018-08-05T03:10:26Z</dcterms:modified>
</cp:coreProperties>
</file>