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7" r:id="rId5"/>
    <p:sldId id="260" r:id="rId6"/>
    <p:sldId id="262" r:id="rId7"/>
    <p:sldId id="269" r:id="rId8"/>
    <p:sldId id="268" r:id="rId9"/>
    <p:sldId id="261" r:id="rId10"/>
    <p:sldId id="263" r:id="rId11"/>
    <p:sldId id="264" r:id="rId12"/>
    <p:sldId id="265" r:id="rId13"/>
    <p:sldId id="270" r:id="rId14"/>
    <p:sldId id="258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42BD5-AB81-4D41-8EA0-BD476E091223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655C-36D1-4B63-8A0A-114ACB48560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790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99802-9832-4F2F-9943-E486D16F4CC4}" type="datetimeFigureOut">
              <a:rPr lang="bg-BG" smtClean="0"/>
              <a:pPr/>
              <a:t>25.7.2018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7065-8764-4D69-8E1F-2F2ADA3EB6C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-deteto.bg/ima-li-razlika-mezhdu-tchislo-i-tsifra/8053/view.html" TargetMode="External"/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g.wikipedia.org/wiki/%D0%9F%D1%80%D0%BE%D1%81%D1%82%D0%B8_%D0%BC%D0%B0%D1%82%D0%B5%D0%BC%D0%B0%D1%82%D0%B8%D1%87%D0%B5%D1%81%D0%BA%D0%B8_%D0%B4%D0%B5%D0%B9%D1%81%D1%82%D0%B2%D0%B8%D1%8F" TargetMode="External"/><Relationship Id="rId4" Type="http://schemas.openxmlformats.org/officeDocument/2006/relationships/hyperlink" Target="https://www.slideshare.net/marusyaeneva/ss-5170824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7686" y="2357430"/>
            <a:ext cx="4786314" cy="2428892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Естествени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числа от 1 до 5 и нула. Събиране и изваждане на числата до 5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485776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Миглена Иванова, студент-практикант по проект „Студентски практики“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73" y="836712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Открийте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на двете числа: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ÑÐ¸ Ð .  .. ÑÐ¸- â&#10;&#10;1 . Ð² .  Ð¸ ÐÐ³Ð½Ð¸Â»&#10;â . Ñ&#10;&#10;. .Ð®&#10;&#10;. ÐÑ. .&#10;. .&#10;Ñ. &#10;ÑÐ¼&#10;. &#10;.. &#10;4.&#10;. .&#10;. &#10;â . ÑÑÑÑÐ¼ÑÑÐ¼&#10;Ñ Ð° Ð¾&#10;. ÑÑ &#10;.  ..  Ð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43248"/>
            <a:ext cx="1500198" cy="2659726"/>
          </a:xfrm>
          <a:prstGeom prst="rect">
            <a:avLst/>
          </a:prstGeom>
          <a:noFill/>
        </p:spPr>
      </p:pic>
      <p:pic>
        <p:nvPicPr>
          <p:cNvPr id="5124" name="Picture 4" descr="ÐÐµÑÐµÐ»Ð¸ ÑÐ¸ÑÑ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000372"/>
            <a:ext cx="2003012" cy="2671730"/>
          </a:xfrm>
          <a:prstGeom prst="rect">
            <a:avLst/>
          </a:prstGeom>
          <a:noFill/>
        </p:spPr>
      </p:pic>
      <p:sp>
        <p:nvSpPr>
          <p:cNvPr id="6" name="Plus 5"/>
          <p:cNvSpPr/>
          <p:nvPr/>
        </p:nvSpPr>
        <p:spPr>
          <a:xfrm>
            <a:off x="1928794" y="3500438"/>
            <a:ext cx="1071570" cy="13573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Equal 6"/>
          <p:cNvSpPr/>
          <p:nvPr/>
        </p:nvSpPr>
        <p:spPr>
          <a:xfrm>
            <a:off x="5214942" y="3929066"/>
            <a:ext cx="1071570" cy="8572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5126" name="Picture 6" descr="ÐÐµÑÐµÐ»Ð¸ ÑÐ¸ÑÑÐ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000372"/>
            <a:ext cx="21958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116" y="533649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Изчислете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разликата!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ÐµÑÐµÐ»Ð¸ ÑÐ¸Ñ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2091743" cy="2790084"/>
          </a:xfrm>
          <a:prstGeom prst="rect">
            <a:avLst/>
          </a:prstGeom>
          <a:noFill/>
        </p:spPr>
      </p:pic>
      <p:sp>
        <p:nvSpPr>
          <p:cNvPr id="5" name="Minus 4"/>
          <p:cNvSpPr/>
          <p:nvPr/>
        </p:nvSpPr>
        <p:spPr>
          <a:xfrm>
            <a:off x="2214546" y="3571876"/>
            <a:ext cx="1285884" cy="1143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4100" name="Picture 4" descr="ÐÐµÑÐµÐ»Ð¸ ÑÐ¸ÑÑ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476568"/>
            <a:ext cx="2160097" cy="2881258"/>
          </a:xfrm>
          <a:prstGeom prst="rect">
            <a:avLst/>
          </a:prstGeom>
          <a:noFill/>
        </p:spPr>
      </p:pic>
      <p:sp>
        <p:nvSpPr>
          <p:cNvPr id="7" name="Equal 6"/>
          <p:cNvSpPr/>
          <p:nvPr/>
        </p:nvSpPr>
        <p:spPr>
          <a:xfrm>
            <a:off x="5786446" y="3571876"/>
            <a:ext cx="1000132" cy="92869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4102" name="Picture 6" descr="Ñ&#10;Ð&#10;Ñ&#10;Ð¾&#10;Ð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571744"/>
            <a:ext cx="2071670" cy="2763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 фигури: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Триъгълник –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е фигура, която има три страни и три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ъгъла.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–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фигура, която има четири страни и четири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ъгъла. 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ръг –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фигура, която няма страни и ъгли. Тя е затворена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крива линия.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Определете вида на фигурите.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3174" y="1643050"/>
            <a:ext cx="114300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Flowchart: Connector 4"/>
          <p:cNvSpPr/>
          <p:nvPr/>
        </p:nvSpPr>
        <p:spPr>
          <a:xfrm>
            <a:off x="2571736" y="3143248"/>
            <a:ext cx="1143008" cy="107157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Isosceles Triangle 5"/>
          <p:cNvSpPr/>
          <p:nvPr/>
        </p:nvSpPr>
        <p:spPr>
          <a:xfrm>
            <a:off x="2571736" y="4857760"/>
            <a:ext cx="1214446" cy="114300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6072198" y="1928802"/>
            <a:ext cx="1227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  <a:endParaRPr lang="bg-BG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15074" y="3429000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КРЪГ</a:t>
            </a:r>
            <a:endParaRPr lang="bg-BG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7884" y="5286388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ТРИЪГЪЛНИК</a:t>
            </a:r>
            <a:endParaRPr lang="bg-BG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Източници: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 I клас в сила от учебната 2016/2017 година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Заповед № РД09-1857 от 17.12.2015 г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министъра на образованието и науката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http://www.az-deteto.bg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https://www.slideshare.net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https://bg.wikipedia.org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каква е разликата между число и цифра?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997839"/>
            <a:ext cx="8715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Цифрите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са десет: 0, 1, 2, 3, 4, 5, 6, 7, 8, 9. Те могат да се пишат в различна последователност и така се получават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числата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точно както използваме буквите, за да пишем думи.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1547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Например думата "телефон" е една, 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 записва със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седем букви, а числото "6759" е само едно, но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 пише 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четири цифри. Разбира се, някои числа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 записват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само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една    цифра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например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въпроса "Колко уши имате?" вие ще отговорите "2". В този случай 2 е броят на ушите, но за изписването му е необходима само една цифра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Попълнете празните места: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14348" y="1643050"/>
            <a:ext cx="1143008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2428860" y="3857628"/>
            <a:ext cx="1143008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214810" y="1714488"/>
            <a:ext cx="1143008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6000760" y="3786190"/>
            <a:ext cx="1042998" cy="11144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7500958" y="1714488"/>
            <a:ext cx="1143008" cy="1143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357290" y="2714620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178959" y="2821777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036347" y="2821777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822297" y="2821777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2286016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искаме да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сравним две числа,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ние използваме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въпроси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643314"/>
            <a:ext cx="8229600" cy="2043114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Кое е по-голямо?</a:t>
            </a:r>
          </a:p>
          <a:p>
            <a:pPr algn="ctr"/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Кое е по-малко?</a:t>
            </a:r>
          </a:p>
          <a:p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 е по-малко?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1357290" y="1285860"/>
            <a:ext cx="6400800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е по-малко от пет.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ÐÐµÑÐµÐ»Ð¸ ÑÐ¸ÑÑ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571744"/>
            <a:ext cx="2786050" cy="3716189"/>
          </a:xfrm>
          <a:prstGeom prst="rect">
            <a:avLst/>
          </a:prstGeom>
          <a:noFill/>
        </p:spPr>
      </p:pic>
      <p:pic>
        <p:nvPicPr>
          <p:cNvPr id="6148" name="Picture 4" descr="ÐÐµÑÐµÐ»Ð¸ ÑÐ¸ÑÑ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71744"/>
            <a:ext cx="2714612" cy="3620901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flipV="1">
            <a:off x="3500430" y="3143248"/>
            <a:ext cx="200026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71868" y="4429132"/>
            <a:ext cx="2071702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Математически 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272808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Събирането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математическо действие,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което прибавяме едно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към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Така намираме общото количество на предметите или броя на предмети, които са повече от други.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+ 2 = 4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1066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Изваждането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 действие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събирането. С него изчисляваме: останалата част от нещо; броя на предметите, които са по-малко от други; с колко едно число е по-малко или по-голямо от друго.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4 – 2 = 2</a:t>
            </a:r>
            <a:endParaRPr lang="bg-BG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317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Естествени числа от 1 до 5 и нула. Събиране и изваждане на числата до 5</vt:lpstr>
      <vt:lpstr>Знаете ли каква е разликата между число и цифра?</vt:lpstr>
      <vt:lpstr>Например думата "телефон" е една, но се записва със седем букви, а числото "6759" е само едно, но се пише с четири цифри. Разбира се, някои числа се записват само с една    цифра – например на въпроса "Колко уши имате?" вие ще отговорите "2". В този случай 2 е броят на ушите, но за изписването му е необходима само една цифра.</vt:lpstr>
      <vt:lpstr>Попълнете празните места:</vt:lpstr>
      <vt:lpstr>Когато искаме да сравним две числа, ние използваме  въпроси:</vt:lpstr>
      <vt:lpstr>Кое е по-малко?</vt:lpstr>
      <vt:lpstr>Математически действия</vt:lpstr>
      <vt:lpstr>PowerPoint Presentation</vt:lpstr>
      <vt:lpstr>Изваждането е обратно действие на събирането. С него изчисляваме: останалата част от нещо; броя на предметите, които са по-малко от други; с колко едно число е по-малко или по-голямо от друго. Например: 4 – 2 = 2</vt:lpstr>
      <vt:lpstr>Открийте сбора на двете числа:</vt:lpstr>
      <vt:lpstr>Изчислете разликата!</vt:lpstr>
      <vt:lpstr> Геометрични фигури:</vt:lpstr>
      <vt:lpstr>Определете вида на фигурите.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Тествени числа от 1 до 5 и нула. Събиране и изваждане на числата до 5</dc:title>
  <dc:creator>Galya</dc:creator>
  <cp:lastModifiedBy>Диляна Гаджева</cp:lastModifiedBy>
  <cp:revision>35</cp:revision>
  <dcterms:created xsi:type="dcterms:W3CDTF">2018-07-22T14:50:21Z</dcterms:created>
  <dcterms:modified xsi:type="dcterms:W3CDTF">2018-07-25T02:32:12Z</dcterms:modified>
</cp:coreProperties>
</file>