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3" r:id="rId6"/>
    <p:sldId id="261" r:id="rId7"/>
    <p:sldId id="264" r:id="rId8"/>
    <p:sldId id="259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91E596-DBDB-4A72-A2E8-87074151FCEA}" type="datetimeFigureOut">
              <a:rPr lang="bg-BG" smtClean="0"/>
              <a:pPr/>
              <a:t>24.7.2018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617AC5-C6DF-4CA3-93B9-831336568A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.bg/bg/2190" TargetMode="External"/><Relationship Id="rId2" Type="http://schemas.openxmlformats.org/officeDocument/2006/relationships/hyperlink" Target="http://balgarskiezik.blogspot.com/2010/10/blog-post_191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t.slideshare.net/vili_wb/a-35803012/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06640" cy="1472184"/>
          </a:xfrm>
        </p:spPr>
        <p:txBody>
          <a:bodyPr/>
          <a:lstStyle/>
          <a:p>
            <a:r>
              <a:rPr lang="bg-BG" dirty="0" smtClean="0"/>
              <a:t>Думи с противоположно значение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4572008"/>
            <a:ext cx="7406640" cy="1752600"/>
          </a:xfrm>
        </p:spPr>
        <p:txBody>
          <a:bodyPr/>
          <a:lstStyle/>
          <a:p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студент-практикант по проект „Студентски практики“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редактира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498080" cy="444024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Антонимите са думи, които 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различни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звуков състав и противоположни по значение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498080" cy="4500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Антонимите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са двойки от думи, които назовават противоположни </a:t>
            </a:r>
            <a:r>
              <a:rPr lang="bg-B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предмети, признаци или действия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546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Антонимни двойки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образуват само думи от една и съща част на речта. </a:t>
            </a:r>
            <a:endParaRPr lang="bg-B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498080" cy="50117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Най-богати откъм антонимни значения са прилагателните имена, тъй като те най-често могат да се противопоставят едно на друго. 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След тях са съществителните, глаголите и наречията.</a:t>
            </a:r>
            <a:endParaRPr lang="bg-BG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Свържете дво</a:t>
            </a:r>
            <a:r>
              <a:rPr lang="bg-BG" dirty="0">
                <a:solidFill>
                  <a:schemeClr val="tx1"/>
                </a:solidFill>
              </a:rPr>
              <a:t>й</a:t>
            </a:r>
            <a:r>
              <a:rPr lang="bg-BG" dirty="0" smtClean="0"/>
              <a:t>ките антоними:</a:t>
            </a:r>
            <a:endParaRPr lang="bg-BG" dirty="0"/>
          </a:p>
        </p:txBody>
      </p:sp>
      <p:sp>
        <p:nvSpPr>
          <p:cNvPr id="8" name="Explosion 1 7"/>
          <p:cNvSpPr/>
          <p:nvPr/>
        </p:nvSpPr>
        <p:spPr>
          <a:xfrm>
            <a:off x="2214546" y="1571612"/>
            <a:ext cx="1357322" cy="71438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3571868" y="3714752"/>
            <a:ext cx="1571636" cy="71438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4429124" y="1571612"/>
            <a:ext cx="1428760" cy="71438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лош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1714480" y="5286388"/>
            <a:ext cx="1928826" cy="71438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1214414" y="3286124"/>
            <a:ext cx="1714512" cy="714380"/>
          </a:xfrm>
          <a:prstGeom prst="irregularSeal1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тежък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6643702" y="1214422"/>
            <a:ext cx="1643074" cy="714380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нисък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6786578" y="3143248"/>
            <a:ext cx="1643074" cy="714380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добър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xplosion 1 15"/>
          <p:cNvSpPr/>
          <p:nvPr/>
        </p:nvSpPr>
        <p:spPr>
          <a:xfrm>
            <a:off x="7072330" y="5500702"/>
            <a:ext cx="1714512" cy="714380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43240" y="2214554"/>
            <a:ext cx="4357718" cy="3357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57818" y="2143116"/>
            <a:ext cx="157163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</p:cNvCxnSpPr>
          <p:nvPr/>
        </p:nvCxnSpPr>
        <p:spPr>
          <a:xfrm rot="5400000" flipH="1" flipV="1">
            <a:off x="4993160" y="1492706"/>
            <a:ext cx="1857388" cy="2586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857356" y="4429132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Използване на антонимите в </a:t>
            </a:r>
            <a:r>
              <a:rPr lang="ru-RU" b="1" dirty="0" smtClean="0"/>
              <a:t>речта – най-често в пословици: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427271" y="2065345"/>
            <a:ext cx="6929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Ако искаш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вземаш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научи се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даваш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6915" y="3285447"/>
            <a:ext cx="4190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Болен</a:t>
            </a:r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</a:t>
            </a:r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 носи</a:t>
            </a:r>
            <a:r>
              <a:rPr lang="bg-BG" sz="3200" i="1" dirty="0" smtClean="0"/>
              <a:t>.</a:t>
            </a:r>
            <a:endParaRPr lang="bg-BG" sz="3200" dirty="0"/>
          </a:p>
        </p:txBody>
      </p:sp>
      <p:sp>
        <p:nvSpPr>
          <p:cNvPr id="6" name="Rectangle 5"/>
          <p:cNvSpPr/>
          <p:nvPr/>
        </p:nvSpPr>
        <p:spPr>
          <a:xfrm>
            <a:off x="3123229" y="4221087"/>
            <a:ext cx="3537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Всяко</a:t>
            </a:r>
            <a:r>
              <a:rPr lang="bg-BG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зло </a:t>
            </a:r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bg-BG" sz="3200" i="1" dirty="0" smtClean="0"/>
              <a:t>.</a:t>
            </a:r>
            <a:endParaRPr lang="bg-BG" sz="3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Източници: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290" y="1785926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http://balgarskiezik.blogspot.com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1428728" y="2285992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https://www.mon.bg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1500166" y="2857496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https://pt.slideshare.net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</TotalTime>
  <Words>128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Corbel</vt:lpstr>
      <vt:lpstr>Gill Sans MT</vt:lpstr>
      <vt:lpstr>Times New Roman</vt:lpstr>
      <vt:lpstr>Verdana</vt:lpstr>
      <vt:lpstr>Wingdings 2</vt:lpstr>
      <vt:lpstr>Solstice</vt:lpstr>
      <vt:lpstr>Думи с противоположно значение</vt:lpstr>
      <vt:lpstr>Антонимите са думи, които  са различни по звуков състав и противоположни по значение.</vt:lpstr>
      <vt:lpstr>Антонимите са двойки от думи, които назовават противоположни предмети, признаци или действия.</vt:lpstr>
      <vt:lpstr> Антонимни двойки образуват само думи от една и съща част на речта. </vt:lpstr>
      <vt:lpstr>Най-богати откъм антонимни значения са прилагателните имена, тъй като те най-често могат да се противопоставят едно на друго.  След тях са съществителните, глаголите и наречията.</vt:lpstr>
      <vt:lpstr>Свържете двойките антоними:</vt:lpstr>
      <vt:lpstr>Използване на антонимите в речта – най-често в пословици: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Думи с противоположно значение</dc:title>
  <dc:creator>Galya</dc:creator>
  <cp:lastModifiedBy>Диляна Гаджева</cp:lastModifiedBy>
  <cp:revision>15</cp:revision>
  <dcterms:created xsi:type="dcterms:W3CDTF">2018-07-16T21:05:28Z</dcterms:created>
  <dcterms:modified xsi:type="dcterms:W3CDTF">2018-07-24T03:22:21Z</dcterms:modified>
</cp:coreProperties>
</file>