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DDD1-0BE9-4799-B037-2C936F71AC3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92F8-1D43-4C2C-A647-40F46A0BEB8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&#1043;&#1088;&#1072;&#1084;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&#1058;&#1086;&#1085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772400" cy="2600342"/>
          </a:xfrm>
        </p:spPr>
        <p:txBody>
          <a:bodyPr>
            <a:normAutofit/>
          </a:bodyPr>
          <a:lstStyle/>
          <a:p>
            <a:r>
              <a:rPr lang="bg-BG" dirty="0" smtClean="0"/>
              <a:t>Деление на двуцифрено и трицифрено число с </a:t>
            </a:r>
            <a:r>
              <a:rPr lang="bg-BG" dirty="0" err="1" smtClean="0"/>
              <a:t>едноцифрено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1857364"/>
            <a:ext cx="7929618" cy="322782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Делението 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обратното математическо действие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умножението.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Числата назоваваме по следния начин: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делимо :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делител =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частно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15370" cy="2571768"/>
          </a:xfrm>
        </p:spPr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 делението започваме да делим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отляво надясно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, т.е.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 стотиците или десетиците към единиците!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1538" y="428604"/>
            <a:ext cx="8229600" cy="114300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86116" y="1857364"/>
            <a:ext cx="2669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123</a:t>
            </a:r>
            <a:r>
              <a:rPr kumimoji="0" lang="bg-BG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bg-BG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= </a:t>
            </a:r>
            <a:r>
              <a:rPr kumimoji="0" lang="bg-BG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4786322"/>
            <a:ext cx="5481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Проверка: </a:t>
            </a:r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41 . 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3 = 123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928926" y="3929066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8992" y="4071942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857488" y="3214686"/>
            <a:ext cx="23535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123</a:t>
            </a:r>
            <a:r>
              <a:rPr kumimoji="0" lang="bg-BG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bg-BG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= 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2066" y="3143248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bg-BG" sz="4400" dirty="0"/>
          </a:p>
        </p:txBody>
      </p:sp>
      <p:sp>
        <p:nvSpPr>
          <p:cNvPr id="18" name="Rectangle 17"/>
          <p:cNvSpPr/>
          <p:nvPr/>
        </p:nvSpPr>
        <p:spPr>
          <a:xfrm>
            <a:off x="5357818" y="3143248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bg-BG" sz="4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37" grpId="0"/>
      <p:bldP spid="11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9260" y="1484784"/>
            <a:ext cx="7772400" cy="1470025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 какво правим, ако липсва делимото в числовия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израз?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6400800" cy="1752600"/>
          </a:xfrm>
        </p:spPr>
        <p:txBody>
          <a:bodyPr>
            <a:normAutofit/>
          </a:bodyPr>
          <a:lstStyle/>
          <a:p>
            <a:r>
              <a:rPr lang="bg-BG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Извършваме действието умножение.</a:t>
            </a:r>
            <a:endParaRPr lang="bg-BG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52" y="601816"/>
            <a:ext cx="5572164" cy="200026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Намерете неизвестното делимо!</a:t>
            </a:r>
            <a:b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7300" b="1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9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sz="4900" b="1" dirty="0" smtClean="0">
                <a:latin typeface="Times New Roman" pitchFamily="18" charset="0"/>
                <a:cs typeface="Times New Roman" pitchFamily="18" charset="0"/>
              </a:rPr>
              <a:t>9 = 65</a:t>
            </a:r>
            <a:endParaRPr lang="bg-BG" sz="4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8670" y="2602080"/>
            <a:ext cx="25667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6600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 = 65 </a:t>
            </a:r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. 9</a:t>
            </a:r>
          </a:p>
        </p:txBody>
      </p:sp>
      <p:sp>
        <p:nvSpPr>
          <p:cNvPr id="5" name="Rectangle 4"/>
          <p:cNvSpPr/>
          <p:nvPr/>
        </p:nvSpPr>
        <p:spPr>
          <a:xfrm>
            <a:off x="3788670" y="3477368"/>
            <a:ext cx="21435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6600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450057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Проверка: </a:t>
            </a:r>
            <a:endParaRPr lang="bg-BG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: 9 = 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65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       65 </a:t>
            </a:r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65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000240"/>
            <a:ext cx="8286808" cy="2643206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единица за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1000 г = 1 кг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797568"/>
          </a:xfrm>
        </p:spPr>
        <p:txBody>
          <a:bodyPr>
            <a:normAutofit/>
          </a:bodyPr>
          <a:lstStyle/>
          <a:p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също е мерна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тон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равен на 1000 килограма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(кг).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u="sng" dirty="0">
                <a:hlinkClick r:id="rId2"/>
              </a:rPr>
              <a:t>Учебна програма по математика за IІI клас в сила от учебната 2018/2019 година</a:t>
            </a:r>
            <a:r>
              <a:rPr lang="ru-RU" dirty="0"/>
              <a:t>, утвърдена със Заповед № РД09-1093/25.01.2017 г. на МОН</a:t>
            </a:r>
            <a:endParaRPr lang="bg-BG" dirty="0"/>
          </a:p>
          <a:p>
            <a:r>
              <a:rPr lang="en-US" dirty="0">
                <a:hlinkClick r:id="rId3"/>
              </a:rPr>
              <a:t>https://bg.wikipedia.org/wiki/</a:t>
            </a:r>
            <a:r>
              <a:rPr lang="bg-BG" dirty="0" smtClean="0">
                <a:hlinkClick r:id="rId3"/>
              </a:rPr>
              <a:t>Грам</a:t>
            </a:r>
            <a:endParaRPr lang="bg-BG" dirty="0" smtClean="0"/>
          </a:p>
          <a:p>
            <a:r>
              <a:rPr lang="en-US" dirty="0">
                <a:hlinkClick r:id="rId4"/>
              </a:rPr>
              <a:t>https://bg.wikipedia.org/wiki/</a:t>
            </a:r>
            <a:r>
              <a:rPr lang="bg-BG" dirty="0" smtClean="0">
                <a:hlinkClick r:id="rId4"/>
              </a:rPr>
              <a:t>Тон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Деление на двуцифрено и трицифрено число с едноцифрено</vt:lpstr>
      <vt:lpstr>Делението е обратното математическо действие на умножението. Числата назоваваме по следния начин: делимо : делител = частно</vt:lpstr>
      <vt:lpstr>При делението започваме да делим отляво надясно, т.е. от стотиците или десетиците към единиците!</vt:lpstr>
      <vt:lpstr>Пример:</vt:lpstr>
      <vt:lpstr>А какво правим, ако липсва делимото в числовия израз?</vt:lpstr>
      <vt:lpstr>Намерете неизвестното делимо! □ : 9 = 65</vt:lpstr>
      <vt:lpstr>Грам (г) е мерна единица за маса. 1000 г = 1 кг </vt:lpstr>
      <vt:lpstr>Тон също е мерна единица за маса. 1 тон (т) е равен на 1000 килограма (кг).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на двуцифрено и трицифрено число с едноцифрено число</dc:title>
  <dc:creator>Galya</dc:creator>
  <cp:lastModifiedBy>Диляна Гаджева</cp:lastModifiedBy>
  <cp:revision>11</cp:revision>
  <dcterms:created xsi:type="dcterms:W3CDTF">2018-07-31T11:20:50Z</dcterms:created>
  <dcterms:modified xsi:type="dcterms:W3CDTF">2018-08-15T12:35:24Z</dcterms:modified>
</cp:coreProperties>
</file>