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5707-24BB-42A1-B4B1-A5E66935A738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C967-B2B5-4393-9BFE-A872AF4E6A3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cha.se/watch/3521/kriva-liniya-prava-liniya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1470025"/>
          </a:xfrm>
        </p:spPr>
        <p:txBody>
          <a:bodyPr>
            <a:normAutofit/>
          </a:bodyPr>
          <a:lstStyle/>
          <a:p>
            <a:r>
              <a:rPr lang="bg-BG" sz="5400" dirty="0" smtClean="0"/>
              <a:t>Числата до 1000</a:t>
            </a:r>
            <a:endParaRPr lang="bg-BG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3786190"/>
            <a:ext cx="5845826" cy="1752600"/>
          </a:xfrm>
        </p:spPr>
        <p:txBody>
          <a:bodyPr>
            <a:normAutofit fontScale="850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571612"/>
            <a:ext cx="6686568" cy="45545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https://ucha.se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205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Видове числа според броя на цифрите,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 които се записват: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3688" y="1916832"/>
            <a:ext cx="7186634" cy="4511424"/>
          </a:xfrm>
        </p:spPr>
        <p:txBody>
          <a:bodyPr/>
          <a:lstStyle/>
          <a:p>
            <a:pPr algn="ctr"/>
            <a:r>
              <a:rPr lang="bg-BG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дноцифрени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двуцифрени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записват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цифри (12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34);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рицифрени – записват се с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цифри (100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234);</a:t>
            </a:r>
          </a:p>
          <a:p>
            <a:pPr algn="ctr"/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етирицифрени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– записват се с четири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цифри (1000,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1221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ногоцифрени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08720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Какъв е редът на стотиците?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71670" y="2500306"/>
            <a:ext cx="6400800" cy="3286148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Подреждат се по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същия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 както едноцифрените числа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от най-малкото към най-голямото.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301934" cy="646673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стотица – 100 (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200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300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400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четири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500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пет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600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шест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700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седем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800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осем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стотици – 900 (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девет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стотин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5723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 какво следва след 900?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5984" y="2928934"/>
            <a:ext cx="6400800" cy="1752600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Ако броим по стотици, с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лед 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него идва 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(</a:t>
            </a:r>
            <a:r>
              <a:rPr lang="bg-BG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иляда). То се състои от 1 </a:t>
            </a:r>
            <a:r>
              <a:rPr lang="bg-BG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хѝляда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е </a:t>
            </a:r>
            <a:r>
              <a:rPr lang="bg-BG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четирицифрено</a:t>
            </a:r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число. </a:t>
            </a:r>
            <a:endParaRPr lang="bg-BG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2297106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Какви видове линии познаваме?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2643182"/>
            <a:ext cx="5829312" cy="3625857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права линия;</a:t>
            </a:r>
          </a:p>
          <a:p>
            <a:pPr algn="ctr"/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крива линия.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03" y="339564"/>
            <a:ext cx="7113029" cy="1143000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Напишете вида на линиите!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00298" y="2060848"/>
            <a:ext cx="2857520" cy="10830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475914" y="2991729"/>
            <a:ext cx="4164037" cy="398585"/>
          </a:xfrm>
          <a:custGeom>
            <a:avLst/>
            <a:gdLst>
              <a:gd name="connsiteX0" fmla="*/ 0 w 4164037"/>
              <a:gd name="connsiteY0" fmla="*/ 314179 h 398585"/>
              <a:gd name="connsiteX1" fmla="*/ 731520 w 4164037"/>
              <a:gd name="connsiteY1" fmla="*/ 32825 h 398585"/>
              <a:gd name="connsiteX2" fmla="*/ 731520 w 4164037"/>
              <a:gd name="connsiteY2" fmla="*/ 32825 h 398585"/>
              <a:gd name="connsiteX3" fmla="*/ 1392701 w 4164037"/>
              <a:gd name="connsiteY3" fmla="*/ 257908 h 398585"/>
              <a:gd name="connsiteX4" fmla="*/ 2152357 w 4164037"/>
              <a:gd name="connsiteY4" fmla="*/ 18757 h 398585"/>
              <a:gd name="connsiteX5" fmla="*/ 2672861 w 4164037"/>
              <a:gd name="connsiteY5" fmla="*/ 286043 h 398585"/>
              <a:gd name="connsiteX6" fmla="*/ 3404381 w 4164037"/>
              <a:gd name="connsiteY6" fmla="*/ 18757 h 398585"/>
              <a:gd name="connsiteX7" fmla="*/ 4164037 w 4164037"/>
              <a:gd name="connsiteY7" fmla="*/ 398585 h 39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037" h="398585">
                <a:moveTo>
                  <a:pt x="0" y="314179"/>
                </a:moveTo>
                <a:lnTo>
                  <a:pt x="731520" y="32825"/>
                </a:lnTo>
                <a:lnTo>
                  <a:pt x="731520" y="32825"/>
                </a:lnTo>
                <a:cubicBezTo>
                  <a:pt x="841717" y="70339"/>
                  <a:pt x="1155895" y="260253"/>
                  <a:pt x="1392701" y="257908"/>
                </a:cubicBezTo>
                <a:cubicBezTo>
                  <a:pt x="1629507" y="255563"/>
                  <a:pt x="1938997" y="14068"/>
                  <a:pt x="2152357" y="18757"/>
                </a:cubicBezTo>
                <a:cubicBezTo>
                  <a:pt x="2365717" y="23446"/>
                  <a:pt x="2464190" y="286043"/>
                  <a:pt x="2672861" y="286043"/>
                </a:cubicBezTo>
                <a:cubicBezTo>
                  <a:pt x="2881532" y="286043"/>
                  <a:pt x="3155852" y="0"/>
                  <a:pt x="3404381" y="18757"/>
                </a:cubicBezTo>
                <a:cubicBezTo>
                  <a:pt x="3652910" y="37514"/>
                  <a:pt x="3908473" y="218049"/>
                  <a:pt x="4164037" y="398585"/>
                </a:cubicBezTo>
              </a:path>
            </a:pathLst>
          </a:custGeom>
          <a:ln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00298" y="4500570"/>
            <a:ext cx="3429024" cy="1588"/>
          </a:xfrm>
          <a:prstGeom prst="straightConnector1">
            <a:avLst/>
          </a:prstGeom>
          <a:ln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428860" y="450057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32" y="1755148"/>
            <a:ext cx="357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000232" y="4269737"/>
            <a:ext cx="357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000232" y="3071810"/>
            <a:ext cx="357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00760" y="1785926"/>
            <a:ext cx="15694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Права линия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00892" y="3071810"/>
            <a:ext cx="1579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Крива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линия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215074" y="4245596"/>
            <a:ext cx="267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268760"/>
            <a:ext cx="7029432" cy="1470025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Правата и кривата линия нямат начало 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край (№ 1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№ 2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00232" y="3714752"/>
            <a:ext cx="6400800" cy="2450552"/>
          </a:xfrm>
        </p:spPr>
        <p:txBody>
          <a:bodyPr>
            <a:normAutofit/>
          </a:bodyPr>
          <a:lstStyle/>
          <a:p>
            <a:r>
              <a:rPr lang="bg-BG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 каква е по вид </a:t>
            </a:r>
            <a:r>
              <a:rPr lang="bg-BG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№ 3?</a:t>
            </a:r>
            <a:endParaRPr lang="bg-BG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5654692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Това е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лъч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Той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 част от права линия. Има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начало, но няма край.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226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Числата до 1000</vt:lpstr>
      <vt:lpstr>Видове числа според броя на цифрите, с които се записват:</vt:lpstr>
      <vt:lpstr>Какъв е редът на стотиците?</vt:lpstr>
      <vt:lpstr>1 стотица – 100 (сто) 2 стотици – 200 (двеста) 3 стотици – 300 (триста) 4 стотици – 400 (четиристотин) 5 стотици – 500 (петстотин) 6 стотици – 600 (шестстотин) 7 стотици – 700 (седемстотин) 8 стотици – 800 (осемстотин) 9 стотици – 900 (деветстотин)</vt:lpstr>
      <vt:lpstr>А какво следва след 900?</vt:lpstr>
      <vt:lpstr>Какви видове линии познаваме?</vt:lpstr>
      <vt:lpstr>Напишете вида на линиите!</vt:lpstr>
      <vt:lpstr>Правата и кривата линия нямат начало и край (№ 1 и № 2).</vt:lpstr>
      <vt:lpstr>Това е лъч. Той е част от права линия. Има начало, но няма край.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над 1000</dc:title>
  <dc:creator>Galya</dc:creator>
  <cp:lastModifiedBy>Диляна Гаджева</cp:lastModifiedBy>
  <cp:revision>16</cp:revision>
  <dcterms:created xsi:type="dcterms:W3CDTF">2018-07-25T08:57:17Z</dcterms:created>
  <dcterms:modified xsi:type="dcterms:W3CDTF">2018-08-15T08:33:12Z</dcterms:modified>
</cp:coreProperties>
</file>