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29648A-0290-48CC-8330-457C642A41ED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4F1F21-1632-4C03-933C-A48774EE4C1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 </a:t>
            </a:r>
            <a:r>
              <a:rPr lang="bg-BG" dirty="0" smtClean="0"/>
              <a:t>март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Празникът на Велико Търново</a:t>
            </a:r>
            <a:endParaRPr lang="bg-BG" dirty="0"/>
          </a:p>
        </p:txBody>
      </p:sp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268760"/>
            <a:ext cx="4303071" cy="2379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58772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Изработила: Ралица Колева – 3.а клас</a:t>
            </a:r>
            <a:endParaRPr lang="bg-B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8424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Празникът на Велико Търново се свързва с победата на цар Иван Асен ІІ над епирския деспот Теодор Комнин в битката при Клокотница на 22 март (9 март ст. ст.)  1230 г., както и с деня на Св. Четиридесет мъченици.</a:t>
            </a:r>
          </a:p>
          <a:p>
            <a:pPr>
              <a:buNone/>
            </a:pPr>
            <a:r>
              <a:rPr lang="ru-RU" dirty="0" smtClean="0"/>
              <a:t>Първите сведения за честването на 22 март като празник на Велико Търново се срещат още през 1879 г. Тогава се провежда празник на търновското гражданство в храма “Св. Четиридесет мъченици”, състоял се на 9 март (ст.ст.).</a:t>
            </a:r>
            <a:endParaRPr lang="bg-BG" dirty="0"/>
          </a:p>
        </p:txBody>
      </p:sp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8640"/>
            <a:ext cx="2376264" cy="1734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 отслужената литургия присъстват императорският комисар княз Дондуков-Корсаков, войската, висши чиновници и духовници, народни представители от провеждащото се по това време в града Учредително събрание и много граждани.</a:t>
            </a:r>
          </a:p>
          <a:p>
            <a:pPr>
              <a:buNone/>
            </a:pPr>
            <a:r>
              <a:rPr lang="ru-RU" dirty="0" smtClean="0"/>
              <a:t> За първи път след петвековното робство не само търновци, но и цялото народно представителство, засвидетелстват почит към миналото. Оттогава до 1944 г. денят на Светите четиридесет мъченици ежегодно се празнува като ден на Търново и празник на Търновския гарнизон.</a:t>
            </a:r>
            <a:endParaRPr lang="bg-BG" dirty="0"/>
          </a:p>
        </p:txBody>
      </p:sp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88640"/>
            <a:ext cx="2569468" cy="1438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След 9 септември 1944 г. празникът не се чества. За възстановяването му определена заслуга имат будните жители на квартал “Асенов”, които през 1970 г. го празнуват в църквата “Св. Четиридесет мъченици” под наслов “Мой любим квартал”. През 1984 г. тяхната идея е подкрепена от великотърновската общественост, която и до днес на 22 март отбелязва с няколкодневна програма празника на славния си град.</a:t>
            </a:r>
            <a:endParaRPr lang="bg-BG" dirty="0"/>
          </a:p>
        </p:txBody>
      </p:sp>
      <p:pic>
        <p:nvPicPr>
          <p:cNvPr id="5" name="Picture 4" descr="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60648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197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Oriel</vt:lpstr>
      <vt:lpstr>22 март 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март</dc:title>
  <dc:creator>Katya</dc:creator>
  <cp:lastModifiedBy>gadjeva</cp:lastModifiedBy>
  <cp:revision>3</cp:revision>
  <dcterms:created xsi:type="dcterms:W3CDTF">2020-03-25T14:20:22Z</dcterms:created>
  <dcterms:modified xsi:type="dcterms:W3CDTF">2020-04-14T13:39:54Z</dcterms:modified>
</cp:coreProperties>
</file>