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4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pPr/>
              <a:t>6.5.2020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3722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pPr/>
              <a:t>6.5.2020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201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pPr/>
              <a:t>6.5.2020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070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pPr/>
              <a:t>6.5.2020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193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pPr/>
              <a:t>6.5.2020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2930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pPr/>
              <a:t>6.5.2020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464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pPr/>
              <a:t>6.5.2020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3411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pPr/>
              <a:t>6.5.2020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8974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pPr/>
              <a:t>6.5.2020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0354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pPr/>
              <a:t>6.5.2020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405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pPr/>
              <a:t>6.5.2020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5691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2DB84-7805-47A6-AA83-9479664A0D41}" type="datetimeFigureOut">
              <a:rPr lang="bg-BG" smtClean="0"/>
              <a:pPr/>
              <a:t>6.5.2020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0BF37-F054-4F1D-9B5A-0E380530981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0754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9B%D1%8F%D1%82%D0%BE" TargetMode="External"/><Relationship Id="rId2" Type="http://schemas.openxmlformats.org/officeDocument/2006/relationships/hyperlink" Target="https://bg.wikipedia.org/wiki/%D0%9F%D1%80%D0%BE%D0%BB%D0%B5%D1%8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g.wikipedia.org/wiki/%D0%97%D0%B8%D0%BC%D0%B0" TargetMode="External"/><Relationship Id="rId4" Type="http://schemas.openxmlformats.org/officeDocument/2006/relationships/hyperlink" Target="https://bg.wikipedia.org/wiki/%D0%95%D1%81%D0%B5%D0%B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Сезони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Ралица – 3.а клас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305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Пролет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2" y="1368822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Пролетта е един от четирите  годишни сезона.</a:t>
            </a:r>
          </a:p>
          <a:p>
            <a:r>
              <a:rPr lang="ru-RU" dirty="0" smtClean="0"/>
              <a:t>Пролетта при нас започва на 22 и на 21март.</a:t>
            </a:r>
          </a:p>
          <a:p>
            <a:r>
              <a:rPr lang="ru-RU" dirty="0" smtClean="0"/>
              <a:t>Полетните месеци са март, април и май.</a:t>
            </a:r>
          </a:p>
          <a:p>
            <a:r>
              <a:rPr lang="ru-RU" dirty="0" smtClean="0"/>
              <a:t>Кокичетата и минзухарите са първите пролетни цветя.</a:t>
            </a:r>
          </a:p>
          <a:p>
            <a:r>
              <a:rPr lang="ru-RU" dirty="0" smtClean="0"/>
              <a:t>Плодните дръвчета се отрупват с цвят.</a:t>
            </a:r>
          </a:p>
          <a:p>
            <a:r>
              <a:rPr lang="ru-RU" dirty="0" smtClean="0"/>
              <a:t>През пролетта дните започват да стават по-дълги от нощта, температурите се повишават, природата се връща към активен живот.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57743" y="714777"/>
            <a:ext cx="2495551" cy="1871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500" y="4973336"/>
            <a:ext cx="5537216" cy="1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Лято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Лятото започва на 22 юни и свършва на 23 септември.</a:t>
            </a:r>
          </a:p>
          <a:p>
            <a:r>
              <a:rPr lang="ru-RU" dirty="0" smtClean="0"/>
              <a:t>Лятото е сезонът с най-високи температури.</a:t>
            </a:r>
          </a:p>
          <a:p>
            <a:r>
              <a:rPr lang="bg-BG" dirty="0" smtClean="0"/>
              <a:t>Зреят плодовете.</a:t>
            </a:r>
          </a:p>
          <a:p>
            <a:r>
              <a:rPr lang="bg-BG" dirty="0" smtClean="0"/>
              <a:t>Ходим  на море или на планина.</a:t>
            </a:r>
          </a:p>
          <a:p>
            <a:endParaRPr lang="bg-BG" dirty="0" smtClean="0"/>
          </a:p>
          <a:p>
            <a:pPr>
              <a:buNone/>
            </a:pP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5612" y="2511380"/>
            <a:ext cx="3464416" cy="1873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4649" y="4778062"/>
            <a:ext cx="3454016" cy="1783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95149" y="167425"/>
            <a:ext cx="3500637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2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Есен</a:t>
            </a:r>
            <a:endParaRPr lang="bg-BG" dirty="0"/>
          </a:p>
        </p:txBody>
      </p:sp>
      <p:sp>
        <p:nvSpPr>
          <p:cNvPr id="3" name="TextBox 2"/>
          <p:cNvSpPr txBox="1"/>
          <p:nvPr/>
        </p:nvSpPr>
        <p:spPr>
          <a:xfrm>
            <a:off x="746975" y="1210615"/>
            <a:ext cx="85644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Есента</a:t>
            </a:r>
            <a:r>
              <a:rPr lang="ru-RU" sz="2800" dirty="0"/>
              <a:t> е един от четирите сезона </a:t>
            </a:r>
            <a:r>
              <a:rPr lang="ru-RU" sz="2800" dirty="0" smtClean="0"/>
              <a:t> </a:t>
            </a:r>
            <a:r>
              <a:rPr lang="ru-RU" sz="2800" dirty="0"/>
              <a:t>заедно с пролетта, лятото и зимата</a:t>
            </a:r>
            <a:r>
              <a:rPr lang="ru-RU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/>
              <a:t> Астрономически тя започва с есенното равноденствие (около 23 септември в Северното полукълбо и 21 март в Южното). 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В</a:t>
            </a:r>
            <a:r>
              <a:rPr lang="ru-RU" sz="2800" dirty="0"/>
              <a:t> метеорологията се използва различна конвенция – есенни са </a:t>
            </a:r>
            <a:r>
              <a:rPr lang="ru-RU" sz="2800" dirty="0" smtClean="0"/>
              <a:t>месеците</a:t>
            </a:r>
            <a:r>
              <a:rPr lang="ru-RU" sz="2800" dirty="0"/>
              <a:t> септември, октомври и ноември в Северното полукълбо и март, април и май в Южното.</a:t>
            </a:r>
            <a:endParaRPr lang="bg-BG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0214" y="0"/>
            <a:ext cx="275178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7724" y="4803819"/>
            <a:ext cx="3061258" cy="178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Зима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Има значителни снеговалежи.</a:t>
            </a:r>
          </a:p>
          <a:p>
            <a:endParaRPr lang="ru-RU" dirty="0" smtClean="0"/>
          </a:p>
          <a:p>
            <a:r>
              <a:rPr lang="ru-RU" dirty="0" smtClean="0"/>
              <a:t>Зимата е един от четирите сезона, заедно с пролетта, лятото и есента. Астрономично тя започва около 21 декември и около 21 март. </a:t>
            </a:r>
          </a:p>
          <a:p>
            <a:r>
              <a:rPr lang="ru-RU" dirty="0" smtClean="0"/>
              <a:t>Обхваща месеците </a:t>
            </a:r>
          </a:p>
          <a:p>
            <a:pPr marL="0" indent="0">
              <a:buNone/>
            </a:pPr>
            <a:r>
              <a:rPr lang="ru-RU" dirty="0" smtClean="0"/>
              <a:t>декември, януари и февруари.</a:t>
            </a:r>
          </a:p>
          <a:p>
            <a:endParaRPr lang="ru-RU" dirty="0" smtClean="0"/>
          </a:p>
          <a:p>
            <a:r>
              <a:rPr lang="ru-RU" dirty="0" smtClean="0"/>
              <a:t>Зимата е сезонът с най-къси дни</a:t>
            </a:r>
            <a:r>
              <a:rPr lang="ru-RU" dirty="0"/>
              <a:t>.</a:t>
            </a:r>
            <a:endParaRPr lang="ru-R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4090" y="330687"/>
            <a:ext cx="3434136" cy="1923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4192704"/>
            <a:ext cx="3371045" cy="22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 материали от: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hlinkClick r:id="rId2"/>
              </a:rPr>
              <a:t>https://bg.wikipedia.org/wiki/%D0%9F%D1%80%D0%BE%D0%BB%D0%B5%D1%82</a:t>
            </a:r>
            <a:endParaRPr lang="bg-BG" dirty="0" smtClean="0"/>
          </a:p>
          <a:p>
            <a:pPr>
              <a:lnSpc>
                <a:spcPct val="200000"/>
              </a:lnSpc>
            </a:pPr>
            <a:r>
              <a:rPr lang="en-US" dirty="0" smtClean="0">
                <a:hlinkClick r:id="rId3"/>
              </a:rPr>
              <a:t>https://bg.wikipedia.org/wiki/%D0%9B%D1%8F%D1%82%D0%BE</a:t>
            </a:r>
            <a:endParaRPr lang="bg-BG" dirty="0" smtClean="0"/>
          </a:p>
          <a:p>
            <a:pPr>
              <a:lnSpc>
                <a:spcPct val="200000"/>
              </a:lnSpc>
            </a:pPr>
            <a:r>
              <a:rPr lang="en-US" dirty="0" smtClean="0">
                <a:hlinkClick r:id="rId4"/>
              </a:rPr>
              <a:t>https://bg.wikipedia.org/wiki/%D0%95%D1%81%D0%B5%D0%BD</a:t>
            </a:r>
            <a:endParaRPr lang="bg-BG" dirty="0" smtClean="0"/>
          </a:p>
          <a:p>
            <a:pPr>
              <a:lnSpc>
                <a:spcPct val="200000"/>
              </a:lnSpc>
            </a:pPr>
            <a:r>
              <a:rPr lang="en-US" dirty="0" smtClean="0">
                <a:hlinkClick r:id="rId5"/>
              </a:rPr>
              <a:t>https://bg.wikipedia.org/wiki/%D0%97%D0%B8%D0%BC%D0%B0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29103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171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Сезони</vt:lpstr>
      <vt:lpstr>Пролет</vt:lpstr>
      <vt:lpstr>Лято</vt:lpstr>
      <vt:lpstr>Есен</vt:lpstr>
      <vt:lpstr>Зима</vt:lpstr>
      <vt:lpstr>По материали от: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Редактирайте презентацията!</dc:title>
  <dc:creator>gadjeva</dc:creator>
  <cp:lastModifiedBy>gadjeva</cp:lastModifiedBy>
  <cp:revision>163</cp:revision>
  <dcterms:created xsi:type="dcterms:W3CDTF">2020-03-27T13:27:29Z</dcterms:created>
  <dcterms:modified xsi:type="dcterms:W3CDTF">2020-05-06T11:38:37Z</dcterms:modified>
</cp:coreProperties>
</file>