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849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828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521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21856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4758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19835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93308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71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5513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398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980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0496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59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602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998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551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113C7-40DF-430B-B20E-01207F4A6D68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4FE2532-E3E4-4834-9C6C-D34FCF579C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313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upso.com/share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930400"/>
          </a:xfrm>
        </p:spPr>
        <p:txBody>
          <a:bodyPr>
            <a:normAutofit/>
          </a:bodyPr>
          <a:lstStyle/>
          <a:p>
            <a:r>
              <a:rPr lang="bg-BG" dirty="0" smtClean="0"/>
              <a:t>         Празник на град Велико Търново</a:t>
            </a:r>
            <a:br>
              <a:rPr lang="bg-BG" dirty="0" smtClean="0"/>
            </a:br>
            <a:r>
              <a:rPr lang="bg-BG" dirty="0" smtClean="0"/>
              <a:t>                           22 март</a:t>
            </a:r>
            <a:br>
              <a:rPr lang="bg-BG" dirty="0" smtClean="0"/>
            </a:b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6" y="1339417"/>
            <a:ext cx="8310066" cy="46265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50666" y="63500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dirty="0" smtClean="0"/>
              <a:t>Преслава Тодорова </a:t>
            </a:r>
            <a:r>
              <a:rPr lang="bg-BG" dirty="0" smtClean="0"/>
              <a:t>4.б клас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555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3756"/>
            <a:ext cx="8596668" cy="1716644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" y="-138499"/>
            <a:ext cx="948838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</a:t>
            </a:r>
            <a:r>
              <a:rPr kumimoji="0" lang="bg-BG" altLang="bg-BG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bg-BG" alt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Празникът на Велико Търново се свързва с победата на цар Иван Асен ІІ над епирския деспот Теодор Комнин в битката при Клокотница на 22 март (9 март ст. ст.)  1230 г., както и с деня на Св. Четиридесет мъченици.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Първите сведения за честването на 22 март като празник на Велико Търново се срещат още през 1879 г. Тогава се провежда празник на търновското гражданство в храма “Св. Четиридесет мъченици”, състоял се на 9 март (ст.ст.). На отслужената литургия присъстват императорският комисар княз Дондуков-Корсаков, войската, висши чиновници и духовници, народни представители от провеждащото се по това време в града Учредително събрание, много граждани. За първи път след петвековното робство не само търновци, но и цялото народно представителство, засвидетелстват почит към миналото. Оттогава до 1944 г. денят на Светите четиридесет мъченици ежегодно се празнува като ден на Търново и празник на Търновския гарнизон.</a:t>
            </a:r>
          </a:p>
        </p:txBody>
      </p:sp>
      <p:pic>
        <p:nvPicPr>
          <p:cNvPr id="3074" name="Picture 2" descr="Sha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2836863"/>
            <a:ext cx="61912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7" y="4386928"/>
            <a:ext cx="4142582" cy="2274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19" y="4385816"/>
            <a:ext cx="4508084" cy="227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Църквата “Св.Четиридесет мъченици“</a:t>
            </a:r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1116281" y="1270000"/>
            <a:ext cx="62107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ffectLst/>
              </a:rPr>
              <a:t>      Тази църква е най-известният средновековен български паметник във Велико Търново. Построена е и е стенописана от българския владетел Иван Асен II в чест на голямата победа на българите при Клокотница над войските на епирския деспот кир Теодор Комнин на 22 март 1230 г. През XIII-XIV в. църквата „Св. Четиридесет мъченици“ е била главна църква на манастира „Великата лавра“, който се намирал в подножието на Царевец на левия бряг на Янтра. Била е още царска църква по време на Иван Асен II. 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>
                <a:effectLst/>
              </a:rPr>
              <a:t>Състои се от две части </a:t>
            </a:r>
            <a:r>
              <a:rPr lang="ru-RU" dirty="0" smtClean="0">
                <a:effectLst/>
              </a:rPr>
              <a:t>– </a:t>
            </a:r>
            <a:r>
              <a:rPr lang="ru-RU" dirty="0" smtClean="0">
                <a:effectLst/>
              </a:rPr>
              <a:t>продълговата базилика с шест колони, поставени в два реда, три полукръгли апсиди и един тесен притвор от запад, и от една пристройка, построена по-късно към западната и страна.</a:t>
            </a:r>
          </a:p>
          <a:p>
            <a:pPr algn="just"/>
            <a:r>
              <a:rPr lang="ru-RU" dirty="0" smtClean="0">
                <a:effectLst/>
              </a:rPr>
              <a:t>      В годините на османското господство, вероятно до първата половина на XVIII в., църквата се запазва като християнска. С превръщането </a:t>
            </a:r>
            <a:r>
              <a:rPr lang="ru-RU" dirty="0" smtClean="0">
                <a:effectLst/>
              </a:rPr>
              <a:t>ѝ </a:t>
            </a:r>
            <a:r>
              <a:rPr lang="ru-RU" dirty="0" smtClean="0">
                <a:effectLst/>
              </a:rPr>
              <a:t>в джамия стенописите, иконите и иконостасът са унищожени. През 1853 г. претърпява промени и самата постройка. </a:t>
            </a:r>
            <a:endParaRPr lang="ru-RU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139" y="2225996"/>
            <a:ext cx="2708687" cy="345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7673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tx1"/>
                </a:solidFill>
              </a:rPr>
              <a:t>След </a:t>
            </a:r>
            <a:r>
              <a:rPr lang="ru-RU" sz="2800" dirty="0">
                <a:solidFill>
                  <a:schemeClr val="tx1"/>
                </a:solidFill>
              </a:rPr>
              <a:t>9 септември 1944 г. празникът не се чества. За възстановяването му определена заслуга имат будните жители на квартал “Асенов”, които през 1970 г. го празнуват в църквата “Св. Четиридесет мъченици” под наслов “Мой любим квартал</a:t>
            </a:r>
            <a:r>
              <a:rPr lang="ru-RU" sz="2800" dirty="0" smtClean="0">
                <a:solidFill>
                  <a:schemeClr val="tx1"/>
                </a:solidFill>
              </a:rPr>
              <a:t>”.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През </a:t>
            </a:r>
            <a:r>
              <a:rPr lang="ru-RU" sz="2800" dirty="0">
                <a:solidFill>
                  <a:schemeClr val="tx1"/>
                </a:solidFill>
              </a:rPr>
              <a:t>1984 г. тяхната идея е подкрепена от великотърновската общественост, която и до днес на 22 март отбелязва с няколкодневна програма празника на славния си град.</a:t>
            </a:r>
            <a:endParaRPr lang="bg-BG" sz="2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5227369"/>
            <a:ext cx="8596667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239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         Празник на град Велико Търново                            22 март </vt:lpstr>
      <vt:lpstr>PowerPoint Presentation</vt:lpstr>
      <vt:lpstr>Църквата “Св.Четиридесет мъченици“</vt:lpstr>
      <vt:lpstr>   След 9 септември 1944 г. празникът не се чества. За възстановяването му определена заслуга имат будните жители на квартал “Асенов”, които през 1970 г. го празнуват в църквата “Св. Четиридесет мъченици” под наслов “Мой любим квартал”.      През 1984 г. тяхната идея е подкрепена от великотърновската общественост, която и до днес на 22 март отбелязва с няколкодневна програма празника на славния си град.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март.Празникът на града.</dc:title>
  <dc:creator>homepc</dc:creator>
  <cp:lastModifiedBy>gadjeva</cp:lastModifiedBy>
  <cp:revision>15</cp:revision>
  <dcterms:created xsi:type="dcterms:W3CDTF">2020-04-12T15:24:52Z</dcterms:created>
  <dcterms:modified xsi:type="dcterms:W3CDTF">2020-04-14T13:49:31Z</dcterms:modified>
</cp:coreProperties>
</file>