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BAE26D9-E4A8-46EE-A967-892358D87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4000" dirty="0" err="1"/>
              <a:t>Нетикет</a:t>
            </a:r>
            <a:r>
              <a:rPr lang="bg-BG" sz="4000" dirty="0"/>
              <a:t/>
            </a:r>
            <a:br>
              <a:rPr lang="bg-BG" sz="4000" dirty="0"/>
            </a:br>
            <a:r>
              <a:rPr lang="bg-BG" sz="4000" dirty="0"/>
              <a:t>как да се държим в интернет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7B2F1ACA-94D0-411C-A2DA-8E2FD0E88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mtClean="0"/>
              <a:t>Михаела – 3.а клас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763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20C90A6-7E16-4021-8F05-06658D05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72D2471-53B0-481F-AEB9-DE6EB1D9B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Интернет</a:t>
            </a:r>
            <a:r>
              <a:rPr lang="en-US" dirty="0"/>
              <a:t>, </a:t>
            </a:r>
            <a:r>
              <a:rPr lang="bg-BG" dirty="0"/>
              <a:t>Мрежата или Нет е система от свързани компютърни </a:t>
            </a:r>
            <a:r>
              <a:rPr lang="bg-BG" dirty="0" smtClean="0"/>
              <a:t>мрежи, </a:t>
            </a:r>
            <a:r>
              <a:rPr lang="bg-BG" dirty="0"/>
              <a:t>обслужващи населението в глобален мащаб.</a:t>
            </a:r>
          </a:p>
          <a:p>
            <a:r>
              <a:rPr lang="bg-BG" dirty="0"/>
              <a:t>Това е мрежа от </a:t>
            </a:r>
            <a:r>
              <a:rPr lang="bg-BG" dirty="0" smtClean="0"/>
              <a:t>мрежи, </a:t>
            </a:r>
            <a:r>
              <a:rPr lang="bg-BG" dirty="0"/>
              <a:t>които свързват хората по света и </a:t>
            </a:r>
            <a:r>
              <a:rPr lang="bg-BG" dirty="0" smtClean="0"/>
              <a:t>представят </a:t>
            </a:r>
            <a:r>
              <a:rPr lang="bg-BG" dirty="0"/>
              <a:t>различни информация и услуги</a:t>
            </a:r>
            <a:r>
              <a:rPr lang="en-US" dirty="0"/>
              <a:t>.</a:t>
            </a:r>
            <a:endParaRPr lang="bg-BG" dirty="0"/>
          </a:p>
          <a:p>
            <a:r>
              <a:rPr lang="bg-BG" dirty="0"/>
              <a:t>Първото свързване на компютри е през </a:t>
            </a:r>
            <a:r>
              <a:rPr lang="bg-BG" dirty="0" smtClean="0"/>
              <a:t>1969 г. </a:t>
            </a:r>
            <a:r>
              <a:rPr lang="bg-BG" dirty="0"/>
              <a:t>в Калифорния под името </a:t>
            </a:r>
            <a:r>
              <a:rPr lang="en-US" dirty="0"/>
              <a:t>ARPANET.</a:t>
            </a:r>
            <a:endParaRPr lang="bg-BG" dirty="0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3CF572F0-2A53-4E46-A19F-D7ED2031D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Картина 5" descr="Картина, която съдържа обект, звезда, неб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C11EFB9C-3366-4973-9EF7-3463F23B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9" y="1019113"/>
            <a:ext cx="2430780" cy="1896968"/>
          </a:xfrm>
          <a:prstGeom prst="rect">
            <a:avLst/>
          </a:prstGeom>
        </p:spPr>
      </p:pic>
      <p:pic>
        <p:nvPicPr>
          <p:cNvPr id="8" name="Картина 7" descr="Картина, която съдържа природа, обла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B1CED19-F59E-47FF-B8F1-101B328B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283" y="3618077"/>
            <a:ext cx="2627013" cy="14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0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7104660-27C0-45C8-9665-D1148970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3DD1F4B-CAA8-4C80-A2DB-B06049F3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Броят на потребителите надхвърля 2</a:t>
            </a:r>
            <a:r>
              <a:rPr lang="en-US" dirty="0"/>
              <a:t>,</a:t>
            </a:r>
            <a:r>
              <a:rPr lang="bg-BG" dirty="0"/>
              <a:t>1 </a:t>
            </a:r>
            <a:r>
              <a:rPr lang="bg-BG" dirty="0" err="1"/>
              <a:t>млрд</a:t>
            </a:r>
            <a:r>
              <a:rPr lang="bg-BG" dirty="0"/>
              <a:t> </a:t>
            </a:r>
            <a:r>
              <a:rPr lang="bg-BG" dirty="0" smtClean="0"/>
              <a:t>души.</a:t>
            </a:r>
            <a:endParaRPr lang="bg-BG" dirty="0"/>
          </a:p>
          <a:p>
            <a:r>
              <a:rPr lang="bg-BG" dirty="0"/>
              <a:t>По официални данни над 45 % от </a:t>
            </a:r>
            <a:r>
              <a:rPr lang="bg-BG" dirty="0" smtClean="0"/>
              <a:t>хората, </a:t>
            </a:r>
            <a:r>
              <a:rPr lang="bg-BG" dirty="0"/>
              <a:t>използващи </a:t>
            </a:r>
            <a:r>
              <a:rPr lang="bg-BG" dirty="0" smtClean="0"/>
              <a:t>интернет, </a:t>
            </a:r>
            <a:r>
              <a:rPr lang="bg-BG" dirty="0"/>
              <a:t>са под </a:t>
            </a:r>
            <a:r>
              <a:rPr lang="bg-BG" dirty="0" smtClean="0"/>
              <a:t>25-годишна </a:t>
            </a:r>
            <a:r>
              <a:rPr lang="bg-BG" dirty="0"/>
              <a:t>възраст.</a:t>
            </a:r>
            <a:endParaRPr lang="en-US" dirty="0"/>
          </a:p>
          <a:p>
            <a:r>
              <a:rPr lang="bg-BG" dirty="0"/>
              <a:t>Интернет е  основно място в културата на хората в съвремието.</a:t>
            </a:r>
          </a:p>
          <a:p>
            <a:r>
              <a:rPr lang="bg-BG" dirty="0"/>
              <a:t>Съществуват явления като интернет звезда</a:t>
            </a:r>
            <a:r>
              <a:rPr lang="en-US" dirty="0"/>
              <a:t>, </a:t>
            </a:r>
            <a:r>
              <a:rPr lang="bg-BG" dirty="0"/>
              <a:t>интернет терорист и интернет жаргон.</a:t>
            </a:r>
          </a:p>
          <a:p>
            <a:r>
              <a:rPr lang="bg-BG" dirty="0"/>
              <a:t>Интернет може да се използва за измами</a:t>
            </a:r>
            <a:r>
              <a:rPr lang="en-US" dirty="0"/>
              <a:t>,</a:t>
            </a:r>
            <a:r>
              <a:rPr lang="bg-BG" dirty="0"/>
              <a:t> злоупотреба</a:t>
            </a:r>
            <a:r>
              <a:rPr lang="en-US" dirty="0"/>
              <a:t>,</a:t>
            </a:r>
            <a:r>
              <a:rPr lang="bg-BG" dirty="0"/>
              <a:t> манипулация</a:t>
            </a:r>
            <a:r>
              <a:rPr lang="en-US" dirty="0"/>
              <a:t>, </a:t>
            </a:r>
            <a:r>
              <a:rPr lang="bg-BG" dirty="0"/>
              <a:t>отвличания на хора и други престъпления.</a:t>
            </a:r>
          </a:p>
          <a:p>
            <a:r>
              <a:rPr lang="bg-BG" dirty="0"/>
              <a:t>Това налага знания за правилна и безопасна </a:t>
            </a:r>
            <a:r>
              <a:rPr lang="bg-BG" dirty="0" smtClean="0"/>
              <a:t>употреба.</a:t>
            </a:r>
            <a:endParaRPr lang="bg-BG" dirty="0"/>
          </a:p>
          <a:p>
            <a:endParaRPr lang="bg-BG" dirty="0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55727AD4-64FC-404F-9771-FFA73B24E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6539BDA9-7D6D-4DE5-8BFB-31BB18EB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136097"/>
            <a:ext cx="2444655" cy="17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401BF9F-6376-4CE0-886D-96BD95DC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0E5CF18E-7F56-46A9-AF4E-55367E77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endParaRPr lang="bg-BG" dirty="0"/>
          </a:p>
          <a:p>
            <a:r>
              <a:rPr lang="bg-BG" dirty="0"/>
              <a:t>На първо място е нашата безопасност!</a:t>
            </a:r>
          </a:p>
          <a:p>
            <a:r>
              <a:rPr lang="bg-BG" dirty="0"/>
              <a:t>Винаги споделяме</a:t>
            </a:r>
            <a:r>
              <a:rPr lang="en-US" dirty="0"/>
              <a:t>,</a:t>
            </a:r>
            <a:r>
              <a:rPr lang="bg-BG" dirty="0"/>
              <a:t> питаме</a:t>
            </a:r>
            <a:r>
              <a:rPr lang="en-US" dirty="0"/>
              <a:t> </a:t>
            </a:r>
            <a:r>
              <a:rPr lang="bg-BG" dirty="0"/>
              <a:t>и молим за помощ </a:t>
            </a:r>
            <a:r>
              <a:rPr lang="bg-BG" dirty="0" smtClean="0"/>
              <a:t>възрастните, </a:t>
            </a:r>
            <a:r>
              <a:rPr lang="bg-BG" dirty="0"/>
              <a:t>ако усетим нещо нередно при използване на </a:t>
            </a:r>
            <a:r>
              <a:rPr lang="bg-BG" dirty="0" smtClean="0"/>
              <a:t>интернет!</a:t>
            </a:r>
            <a:endParaRPr lang="bg-BG" dirty="0"/>
          </a:p>
          <a:p>
            <a:r>
              <a:rPr lang="bg-BG" dirty="0"/>
              <a:t>Никога не даваме информация за телефонни номера</a:t>
            </a:r>
            <a:r>
              <a:rPr lang="en-US" dirty="0" smtClean="0"/>
              <a:t>,</a:t>
            </a:r>
            <a:r>
              <a:rPr lang="bg-BG" dirty="0" smtClean="0"/>
              <a:t> не пишем домашен </a:t>
            </a:r>
            <a:r>
              <a:rPr lang="bg-BG" dirty="0"/>
              <a:t>адрес</a:t>
            </a:r>
            <a:r>
              <a:rPr lang="en-US" dirty="0"/>
              <a:t>,</a:t>
            </a:r>
            <a:r>
              <a:rPr lang="bg-BG" dirty="0"/>
              <a:t> </a:t>
            </a:r>
            <a:r>
              <a:rPr lang="bg-BG" dirty="0" smtClean="0"/>
              <a:t>ЕГН!</a:t>
            </a:r>
            <a:endParaRPr lang="bg-BG" dirty="0"/>
          </a:p>
          <a:p>
            <a:r>
              <a:rPr lang="bg-BG" dirty="0"/>
              <a:t>Не споделяме снимки без разрешението на родителите!</a:t>
            </a:r>
          </a:p>
          <a:p>
            <a:r>
              <a:rPr lang="bg-BG" dirty="0"/>
              <a:t>Не отговаряме на  нападателни</a:t>
            </a:r>
            <a:r>
              <a:rPr lang="en-US" dirty="0"/>
              <a:t>, </a:t>
            </a:r>
            <a:r>
              <a:rPr lang="bg-BG" dirty="0"/>
              <a:t>двусмислени</a:t>
            </a:r>
            <a:r>
              <a:rPr lang="en-US" dirty="0"/>
              <a:t>,</a:t>
            </a:r>
            <a:r>
              <a:rPr lang="bg-BG" dirty="0"/>
              <a:t> войнствени</a:t>
            </a:r>
            <a:r>
              <a:rPr lang="en-US" dirty="0"/>
              <a:t> </a:t>
            </a:r>
            <a:r>
              <a:rPr lang="bg-BG" dirty="0" smtClean="0"/>
              <a:t>съобщения, </a:t>
            </a:r>
            <a:r>
              <a:rPr lang="bg-BG" dirty="0"/>
              <a:t>които ни карат да се чувстваме неприятно</a:t>
            </a:r>
            <a:r>
              <a:rPr lang="en-US" dirty="0"/>
              <a:t>.</a:t>
            </a:r>
          </a:p>
          <a:p>
            <a:r>
              <a:rPr lang="bg-BG" dirty="0"/>
              <a:t>Самите ние не обиждаме и не използваме лоши думи!</a:t>
            </a:r>
          </a:p>
          <a:p>
            <a:r>
              <a:rPr lang="bg-BG" dirty="0"/>
              <a:t>Не всичко като информация в интернет е вярно! Не се доверяваме на непознати!</a:t>
            </a:r>
          </a:p>
          <a:p>
            <a:endParaRPr lang="bg-BG" dirty="0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B68C106B-F4CD-400A-8205-93D76345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Картина 5" descr="Картина, която съдърж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7E74010D-7347-4AD7-88DC-6398E3D2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178127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5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1AEF7B0-D523-4D47-A48E-5CE69C0B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B6E66F2-2D9C-4377-9C0A-CA84C1FB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Интернет е и място което популяризира.</a:t>
            </a:r>
            <a:r>
              <a:rPr lang="en-US" dirty="0"/>
              <a:t> </a:t>
            </a:r>
            <a:r>
              <a:rPr lang="bg-BG" dirty="0" smtClean="0"/>
              <a:t>Затова внимавайте какво пишете или споделяте!</a:t>
            </a:r>
            <a:endParaRPr lang="ru-RU" dirty="0"/>
          </a:p>
          <a:p>
            <a:endParaRPr lang="bg-BG" dirty="0" smtClean="0"/>
          </a:p>
          <a:p>
            <a:r>
              <a:rPr lang="bg-BG" dirty="0" smtClean="0"/>
              <a:t>Благодаря </a:t>
            </a:r>
            <a:r>
              <a:rPr lang="bg-BG" dirty="0"/>
              <a:t>за вниманието!</a:t>
            </a:r>
          </a:p>
          <a:p>
            <a:r>
              <a:rPr lang="bg-BG" dirty="0"/>
              <a:t>Източници - </a:t>
            </a:r>
            <a:r>
              <a:rPr lang="en-US" dirty="0"/>
              <a:t>Wikipedia</a:t>
            </a:r>
            <a:endParaRPr lang="bg-BG" dirty="0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E7997C0F-1046-4E6B-A823-7AB4BBF9A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 descr="Картина, която съдържа играчка, снимка, мъж, жъл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49A84606-A829-42A7-AAB9-5487B1A9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81" y="1430352"/>
            <a:ext cx="2958617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54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ромат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TM03457510[[fn=Такт]]</Template>
  <TotalTime>55</TotalTime>
  <Words>247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Аромат</vt:lpstr>
      <vt:lpstr>Нетикет как да се държим в интернет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Нетикет как да се държим в интернет</dc:title>
  <dc:creator>Mihaela Dimitrova</dc:creator>
  <cp:lastModifiedBy>gadjeva</cp:lastModifiedBy>
  <cp:revision>8</cp:revision>
  <dcterms:created xsi:type="dcterms:W3CDTF">2020-04-05T16:03:26Z</dcterms:created>
  <dcterms:modified xsi:type="dcterms:W3CDTF">2020-05-06T12:36:55Z</dcterms:modified>
</cp:coreProperties>
</file>