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8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19295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617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3484bdb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3484bdb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614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3484bdbd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3484bdbd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621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3484bdbd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3484bdbd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9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94400" y="2374750"/>
            <a:ext cx="8520600" cy="59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4800" dirty="0"/>
              <a:t>22 </a:t>
            </a:r>
            <a:r>
              <a:rPr lang="bg" sz="4800" dirty="0" smtClean="0"/>
              <a:t>МАРТ – </a:t>
            </a:r>
            <a:r>
              <a:rPr lang="bg" sz="4800" dirty="0"/>
              <a:t>ПРАЗНИК НА ВЕЛИКО ТЪРНОВО</a:t>
            </a:r>
            <a:endParaRPr sz="4800" dirty="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0675" y="2973250"/>
            <a:ext cx="3400900" cy="20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691575" y="272143"/>
            <a:ext cx="3245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Изработил: Мерал Кушев – 3.а клас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CB9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bg" sz="240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Празникът на Велико Търново се свързва с победата на цар Иван Асен ІІ над епирския деспот Теодор Комнин в битката при Клокотница на 22 март (9 март ст. ст.)  1230 г., както и с деня на Св. Четиридесет мъченици.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7E6B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bg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Първите сведения за честването на 22 март като празник на Велико Търново се срещат още през 1879 г. Тогава се провежда празник на търновското гражданство в храма “Св. Четиридесет мъченици”, състоял се на 9 март (ст.ст.). На отслужената литургия присъстват императорският комисар княз Дондуков-Корсаков, войската, висши чиновници и духовници, народни представители от провеждащото се по това време в града Учредително събрание, много граждани. За първи път след петвековното робство не само търновци, но и цялото народно представителство, засвидетелстват почит към миналото. От тогава до 1944 г. денят на Светите четиридесет мъченици ежегодно се празнува като ден на Търново и празник на Търновския гарнизон.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8150" y="1363175"/>
            <a:ext cx="3706925" cy="309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On-screen Show (16:9)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Roboto</vt:lpstr>
      <vt:lpstr>Arial</vt:lpstr>
      <vt:lpstr>Simple Light</vt:lpstr>
      <vt:lpstr>22 МАРТ – ПРАЗНИК НА ВЕЛИКО ТЪРНОВО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МАРТ – ПРАЗНИК НА ВЕЛИКО ТЪРНОВО</dc:title>
  <dc:creator>Диляна Гаджева</dc:creator>
  <cp:lastModifiedBy>gadjeva</cp:lastModifiedBy>
  <cp:revision>2</cp:revision>
  <dcterms:modified xsi:type="dcterms:W3CDTF">2020-04-14T13:42:50Z</dcterms:modified>
</cp:coreProperties>
</file>