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288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1756415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2063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7275e5fe6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7275e5fe6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89705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7275e5fe6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7275e5fe68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49925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7275e5fe68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7275e5fe68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11705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ерсонализирано оформление">
  <p:cSld name="AUTOLAYOUT">
    <p:bg>
      <p:bgPr>
        <a:solidFill>
          <a:srgbClr val="FFFFFF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99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3"/>
          <p:cNvSpPr/>
          <p:nvPr/>
        </p:nvSpPr>
        <p:spPr>
          <a:xfrm>
            <a:off x="0" y="0"/>
            <a:ext cx="9144000" cy="227700"/>
          </a:xfrm>
          <a:prstGeom prst="rect">
            <a:avLst/>
          </a:prstGeom>
          <a:solidFill>
            <a:srgbClr val="FFFFFF">
              <a:alpha val="376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title"/>
          </p:nvPr>
        </p:nvSpPr>
        <p:spPr>
          <a:xfrm>
            <a:off x="446975" y="700175"/>
            <a:ext cx="8281500" cy="3216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600"/>
              <a:buNone/>
              <a:defRPr sz="6600" b="1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600"/>
              <a:buNone/>
              <a:defRPr sz="6600" b="1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600"/>
              <a:buNone/>
              <a:defRPr sz="6600" b="1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600"/>
              <a:buNone/>
              <a:defRPr sz="6600" b="1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600"/>
              <a:buNone/>
              <a:defRPr sz="6600" b="1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600"/>
              <a:buNone/>
              <a:defRPr sz="6600" b="1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600"/>
              <a:buNone/>
              <a:defRPr sz="6600" b="1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600"/>
              <a:buNone/>
              <a:defRPr sz="6600" b="1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600"/>
              <a:buNone/>
              <a:defRPr sz="6600"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446975" y="3992775"/>
            <a:ext cx="7768800" cy="491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ерсонализирано оформление 1">
  <p:cSld name="AUTOLAYOUT_1">
    <p:bg>
      <p:bgPr>
        <a:solidFill>
          <a:srgbClr val="FFFFFF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99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4"/>
          <p:cNvSpPr/>
          <p:nvPr/>
        </p:nvSpPr>
        <p:spPr>
          <a:xfrm>
            <a:off x="3047650" y="0"/>
            <a:ext cx="60963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4"/>
          <p:cNvSpPr/>
          <p:nvPr/>
        </p:nvSpPr>
        <p:spPr>
          <a:xfrm>
            <a:off x="205218" y="201292"/>
            <a:ext cx="408900" cy="381900"/>
          </a:xfrm>
          <a:prstGeom prst="flowChartDelay">
            <a:avLst/>
          </a:prstGeom>
          <a:solidFill>
            <a:srgbClr val="99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4"/>
          <p:cNvSpPr/>
          <p:nvPr/>
        </p:nvSpPr>
        <p:spPr>
          <a:xfrm>
            <a:off x="205218" y="201292"/>
            <a:ext cx="408900" cy="381900"/>
          </a:xfrm>
          <a:prstGeom prst="flowChartDelay">
            <a:avLst/>
          </a:prstGeom>
          <a:solidFill>
            <a:srgbClr val="FFFFFF">
              <a:alpha val="1254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4"/>
          <p:cNvSpPr/>
          <p:nvPr/>
        </p:nvSpPr>
        <p:spPr>
          <a:xfrm>
            <a:off x="100882" y="201292"/>
            <a:ext cx="408900" cy="381900"/>
          </a:xfrm>
          <a:prstGeom prst="flowChartDelay">
            <a:avLst/>
          </a:prstGeom>
          <a:solidFill>
            <a:srgbClr val="99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4"/>
          <p:cNvSpPr/>
          <p:nvPr/>
        </p:nvSpPr>
        <p:spPr>
          <a:xfrm>
            <a:off x="100882" y="201292"/>
            <a:ext cx="408900" cy="381900"/>
          </a:xfrm>
          <a:prstGeom prst="flowChartDelay">
            <a:avLst/>
          </a:prstGeom>
          <a:solidFill>
            <a:srgbClr val="FFFFFF">
              <a:alpha val="188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4"/>
          <p:cNvSpPr/>
          <p:nvPr/>
        </p:nvSpPr>
        <p:spPr>
          <a:xfrm>
            <a:off x="319" y="201292"/>
            <a:ext cx="408900" cy="381900"/>
          </a:xfrm>
          <a:prstGeom prst="flowChartDelay">
            <a:avLst/>
          </a:prstGeom>
          <a:solidFill>
            <a:srgbClr val="99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4"/>
          <p:cNvSpPr/>
          <p:nvPr/>
        </p:nvSpPr>
        <p:spPr>
          <a:xfrm>
            <a:off x="319" y="201292"/>
            <a:ext cx="408900" cy="381900"/>
          </a:xfrm>
          <a:prstGeom prst="flowChartDelay">
            <a:avLst/>
          </a:prstGeom>
          <a:solidFill>
            <a:srgbClr val="FFFFFF">
              <a:alpha val="2509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233600" y="829550"/>
            <a:ext cx="2566200" cy="8925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00" b="1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00" b="1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00" b="1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00" b="1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00" b="1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00" b="1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00" b="1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233600" y="1798300"/>
            <a:ext cx="2566200" cy="2977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 sz="1400">
                <a:solidFill>
                  <a:schemeClr val="lt1"/>
                </a:solidFill>
              </a:defRPr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ерсонализирано оформление 2">
  <p:cSld name="AUTOLAYOUT_2">
    <p:bg>
      <p:bgPr>
        <a:solidFill>
          <a:srgbClr val="FFFFFF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5"/>
          <p:cNvSpPr/>
          <p:nvPr/>
        </p:nvSpPr>
        <p:spPr>
          <a:xfrm>
            <a:off x="6531575" y="0"/>
            <a:ext cx="864300" cy="246000"/>
          </a:xfrm>
          <a:prstGeom prst="rect">
            <a:avLst/>
          </a:prstGeom>
          <a:solidFill>
            <a:srgbClr val="FFFFFF">
              <a:alpha val="2509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5"/>
          <p:cNvSpPr/>
          <p:nvPr/>
        </p:nvSpPr>
        <p:spPr>
          <a:xfrm>
            <a:off x="7395898" y="0"/>
            <a:ext cx="1748100" cy="246000"/>
          </a:xfrm>
          <a:prstGeom prst="rect">
            <a:avLst/>
          </a:prstGeom>
          <a:solidFill>
            <a:srgbClr val="FFFFFF">
              <a:alpha val="1254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5"/>
          <p:cNvSpPr/>
          <p:nvPr/>
        </p:nvSpPr>
        <p:spPr>
          <a:xfrm flipH="1">
            <a:off x="6096275" y="0"/>
            <a:ext cx="435300" cy="246000"/>
          </a:xfrm>
          <a:prstGeom prst="rect">
            <a:avLst/>
          </a:prstGeom>
          <a:solidFill>
            <a:srgbClr val="FFFFFF">
              <a:alpha val="376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5"/>
          <p:cNvSpPr/>
          <p:nvPr/>
        </p:nvSpPr>
        <p:spPr>
          <a:xfrm>
            <a:off x="0" y="0"/>
            <a:ext cx="60963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title"/>
          </p:nvPr>
        </p:nvSpPr>
        <p:spPr>
          <a:xfrm>
            <a:off x="6281725" y="679625"/>
            <a:ext cx="2683200" cy="10425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body" idx="1"/>
          </p:nvPr>
        </p:nvSpPr>
        <p:spPr>
          <a:xfrm>
            <a:off x="6281725" y="1798300"/>
            <a:ext cx="2683200" cy="2540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Char char="●"/>
              <a:defRPr sz="1600">
                <a:solidFill>
                  <a:srgbClr val="FFFFFF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 sz="1400">
                <a:solidFill>
                  <a:srgbClr val="FFFFFF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 sz="1400">
                <a:solidFill>
                  <a:srgbClr val="FFFFFF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 sz="1400">
                <a:solidFill>
                  <a:srgbClr val="FFFFFF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 sz="1400">
                <a:solidFill>
                  <a:srgbClr val="FFFFFF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 sz="1400">
                <a:solidFill>
                  <a:srgbClr val="FFFFFF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 sz="1400">
                <a:solidFill>
                  <a:srgbClr val="FFFFFF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 sz="1400">
                <a:solidFill>
                  <a:srgbClr val="FFFFFF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400"/>
              <a:buChar char="■"/>
              <a:defRPr sz="1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ерсонализирано оформление 3">
  <p:cSld name="AUTOLAYOUT_3">
    <p:bg>
      <p:bgPr>
        <a:solidFill>
          <a:srgbClr val="FFFFFF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3367D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6"/>
          <p:cNvSpPr/>
          <p:nvPr/>
        </p:nvSpPr>
        <p:spPr>
          <a:xfrm>
            <a:off x="3047650" y="0"/>
            <a:ext cx="60963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6"/>
          <p:cNvSpPr/>
          <p:nvPr/>
        </p:nvSpPr>
        <p:spPr>
          <a:xfrm rot="5400000">
            <a:off x="-150" y="150"/>
            <a:ext cx="715200" cy="714900"/>
          </a:xfrm>
          <a:prstGeom prst="rtTriangle">
            <a:avLst/>
          </a:prstGeom>
          <a:solidFill>
            <a:srgbClr val="FFFFFF">
              <a:alpha val="43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title"/>
          </p:nvPr>
        </p:nvSpPr>
        <p:spPr>
          <a:xfrm>
            <a:off x="185350" y="679625"/>
            <a:ext cx="2683200" cy="10425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body" idx="1"/>
          </p:nvPr>
        </p:nvSpPr>
        <p:spPr>
          <a:xfrm>
            <a:off x="185350" y="1798300"/>
            <a:ext cx="2683200" cy="2540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Char char="●"/>
              <a:defRPr sz="1600">
                <a:solidFill>
                  <a:srgbClr val="FFFFFF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 sz="1400">
                <a:solidFill>
                  <a:srgbClr val="FFFFFF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 sz="1400">
                <a:solidFill>
                  <a:srgbClr val="FFFFFF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 sz="1400">
                <a:solidFill>
                  <a:srgbClr val="FFFFFF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 sz="1400">
                <a:solidFill>
                  <a:srgbClr val="FFFFFF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 sz="1400">
                <a:solidFill>
                  <a:srgbClr val="FFFFFF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 sz="1400">
                <a:solidFill>
                  <a:srgbClr val="FFFFFF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 sz="1400">
                <a:solidFill>
                  <a:srgbClr val="FFFFFF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400"/>
              <a:buChar char="■"/>
              <a:defRPr sz="1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>
            <a:spLocks noGrp="1"/>
          </p:cNvSpPr>
          <p:nvPr>
            <p:ph type="title"/>
          </p:nvPr>
        </p:nvSpPr>
        <p:spPr>
          <a:xfrm>
            <a:off x="446975" y="700175"/>
            <a:ext cx="8281500" cy="321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dirty="0"/>
              <a:t>ВЕЛИКО ТЪРНОВО</a:t>
            </a:r>
            <a:endParaRPr dirty="0"/>
          </a:p>
        </p:txBody>
      </p:sp>
      <p:sp>
        <p:nvSpPr>
          <p:cNvPr id="89" name="Google Shape;89;p17"/>
          <p:cNvSpPr txBox="1">
            <a:spLocks noGrp="1"/>
          </p:cNvSpPr>
          <p:nvPr>
            <p:ph type="subTitle" idx="1"/>
          </p:nvPr>
        </p:nvSpPr>
        <p:spPr>
          <a:xfrm>
            <a:off x="446975" y="3992775"/>
            <a:ext cx="7768800" cy="491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dirty="0"/>
              <a:t>                        </a:t>
            </a:r>
            <a:r>
              <a:rPr lang="bg" b="1" dirty="0"/>
              <a:t>винаги красиво</a:t>
            </a:r>
            <a:endParaRPr b="1" dirty="0"/>
          </a:p>
        </p:txBody>
      </p:sp>
      <p:sp>
        <p:nvSpPr>
          <p:cNvPr id="2" name="TextBox 1"/>
          <p:cNvSpPr txBox="1"/>
          <p:nvPr/>
        </p:nvSpPr>
        <p:spPr>
          <a:xfrm>
            <a:off x="5159829" y="4484475"/>
            <a:ext cx="33745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solidFill>
                  <a:schemeClr val="bg1"/>
                </a:solidFill>
              </a:rPr>
              <a:t>Изработил: Георги Андреев – 3.а клас</a:t>
            </a:r>
            <a:endParaRPr lang="bg-B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18"/>
          <p:cNvPicPr preferRelativeResize="0"/>
          <p:nvPr/>
        </p:nvPicPr>
        <p:blipFill rotWithShape="1">
          <a:blip r:embed="rId3">
            <a:alphaModFix/>
          </a:blip>
          <a:srcRect l="17145" r="17138"/>
          <a:stretch/>
        </p:blipFill>
        <p:spPr>
          <a:xfrm>
            <a:off x="3047650" y="0"/>
            <a:ext cx="60963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8"/>
          <p:cNvSpPr txBox="1">
            <a:spLocks noGrp="1"/>
          </p:cNvSpPr>
          <p:nvPr>
            <p:ph type="title"/>
          </p:nvPr>
        </p:nvSpPr>
        <p:spPr>
          <a:xfrm>
            <a:off x="233600" y="829550"/>
            <a:ext cx="2566200" cy="892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                       Величествения Царевец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sh dir="r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19"/>
          <p:cNvPicPr preferRelativeResize="0"/>
          <p:nvPr/>
        </p:nvPicPr>
        <p:blipFill rotWithShape="1">
          <a:blip r:embed="rId3">
            <a:alphaModFix/>
          </a:blip>
          <a:srcRect l="5791" r="5791"/>
          <a:stretch/>
        </p:blipFill>
        <p:spPr>
          <a:xfrm>
            <a:off x="0" y="0"/>
            <a:ext cx="60963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9"/>
          <p:cNvSpPr txBox="1">
            <a:spLocks noGrp="1"/>
          </p:cNvSpPr>
          <p:nvPr>
            <p:ph type="title"/>
          </p:nvPr>
        </p:nvSpPr>
        <p:spPr>
          <a:xfrm>
            <a:off x="6281725" y="679625"/>
            <a:ext cx="2683200" cy="1042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красив и през пролетта</a:t>
            </a:r>
            <a:endParaRPr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0"/>
            <a:ext cx="6105045" cy="51435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sh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20"/>
          <p:cNvPicPr preferRelativeResize="0"/>
          <p:nvPr/>
        </p:nvPicPr>
        <p:blipFill rotWithShape="1">
          <a:blip r:embed="rId3">
            <a:alphaModFix/>
          </a:blip>
          <a:srcRect l="10815" r="10808"/>
          <a:stretch/>
        </p:blipFill>
        <p:spPr>
          <a:xfrm>
            <a:off x="3047650" y="0"/>
            <a:ext cx="609635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20"/>
          <p:cNvSpPr txBox="1">
            <a:spLocks noGrp="1"/>
          </p:cNvSpPr>
          <p:nvPr>
            <p:ph type="title"/>
          </p:nvPr>
        </p:nvSpPr>
        <p:spPr>
          <a:xfrm>
            <a:off x="185350" y="679625"/>
            <a:ext cx="2683200" cy="1042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красив винаги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</Words>
  <Application>Microsoft Office PowerPoint</Application>
  <PresentationFormat>On-screen Show (16:9)</PresentationFormat>
  <Paragraphs>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Simple Light</vt:lpstr>
      <vt:lpstr>ВЕЛИКО ТЪРНОВО</vt:lpstr>
      <vt:lpstr>                       Величествения Царевец</vt:lpstr>
      <vt:lpstr>красив и през пролетта</vt:lpstr>
      <vt:lpstr>красив винаги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ВЕЛИКО ТЪРНОВО</dc:title>
  <dc:creator>Диляна Гаджева</dc:creator>
  <cp:lastModifiedBy>gadjeva</cp:lastModifiedBy>
  <cp:revision>2</cp:revision>
  <dcterms:modified xsi:type="dcterms:W3CDTF">2020-04-14T13:29:09Z</dcterms:modified>
</cp:coreProperties>
</file>