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9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224C5-FC1C-45D6-822D-84AFFB3EDEB6}" type="datetimeFigureOut">
              <a:rPr lang="bg-BG" smtClean="0"/>
              <a:pPr/>
              <a:t>17.7.2018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F67A-420B-49F2-8A80-1789E374D5D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bg-BG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Gisha" pitchFamily="34" charset="-79"/>
              </a:rPr>
              <a:t>Дума и изречение</a:t>
            </a:r>
            <a:endParaRPr lang="bg-BG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Gisha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215370" cy="1752600"/>
          </a:xfrm>
        </p:spPr>
        <p:txBody>
          <a:bodyPr>
            <a:normAutofit fontScale="92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</a:rPr>
              <a:t>Изготвил: Миглена Иванова, студент- практикант по </a:t>
            </a:r>
            <a:r>
              <a:rPr lang="bg-BG" i="1" dirty="0" smtClean="0">
                <a:solidFill>
                  <a:schemeClr val="tx1"/>
                </a:solidFill>
              </a:rPr>
              <a:t>проект </a:t>
            </a:r>
            <a:r>
              <a:rPr lang="bg-BG" i="1" dirty="0" smtClean="0">
                <a:solidFill>
                  <a:schemeClr val="tx1"/>
                </a:solidFill>
              </a:rPr>
              <a:t>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A561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A561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54626"/>
          </a:xfrm>
        </p:spPr>
        <p:txBody>
          <a:bodyPr>
            <a:normAutofit/>
          </a:bodyPr>
          <a:lstStyle/>
          <a:p>
            <a:r>
              <a:rPr lang="bg-BG" b="1" dirty="0" smtClean="0"/>
              <a:t>Верният текст: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абата задрямала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омичето тихичко пеело и учудено гледало реката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я наистина започнала да променя цвета си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отичала ту синя, ту червена, ту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черна</a:t>
            </a:r>
            <a:r>
              <a:rPr lang="bg-B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42910" y="207167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428596" y="307181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785754" y="307181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785786" y="1500174"/>
            <a:ext cx="75306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hlinkClick r:id="rId2"/>
              </a:rPr>
              <a:t>за I клас в сила от учебната 2016/2017 година</a:t>
            </a:r>
            <a:r>
              <a:rPr lang="ru-RU" dirty="0"/>
              <a:t>, </a:t>
            </a:r>
            <a:r>
              <a:rPr lang="ru-RU" dirty="0" smtClean="0"/>
              <a:t>утвърдена </a:t>
            </a:r>
            <a:r>
              <a:rPr lang="ru-RU" dirty="0"/>
              <a:t>със Заповед № РД09-1857 от 17.12.2015 г</a:t>
            </a:r>
            <a:r>
              <a:rPr lang="ru-RU" dirty="0" smtClean="0"/>
              <a:t>. </a:t>
            </a:r>
            <a:r>
              <a:rPr lang="ru-RU" dirty="0"/>
              <a:t>н</a:t>
            </a:r>
            <a:r>
              <a:rPr lang="ru-RU" dirty="0" smtClean="0"/>
              <a:t>а МОН</a:t>
            </a:r>
            <a:endParaRPr lang="ru-RU" dirty="0"/>
          </a:p>
          <a:p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785754" y="2981371"/>
            <a:ext cx="493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Златното момиче.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Българска народна приказка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 какво се състоят думите?</a:t>
            </a:r>
            <a:endParaRPr lang="bg-BG" dirty="0"/>
          </a:p>
        </p:txBody>
      </p:sp>
      <p:sp>
        <p:nvSpPr>
          <p:cNvPr id="6" name="Oval 5"/>
          <p:cNvSpPr/>
          <p:nvPr/>
        </p:nvSpPr>
        <p:spPr>
          <a:xfrm>
            <a:off x="500034" y="1643050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Звук</a:t>
            </a:r>
          </a:p>
          <a:p>
            <a:pPr algn="ctr"/>
            <a:r>
              <a:rPr lang="bg-BG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7" name="Oval 6"/>
          <p:cNvSpPr/>
          <p:nvPr/>
        </p:nvSpPr>
        <p:spPr>
          <a:xfrm>
            <a:off x="3357554" y="150017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Звук </a:t>
            </a:r>
          </a:p>
          <a:p>
            <a:pPr algn="ctr"/>
            <a:r>
              <a:rPr lang="bg-BG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8" name="Oval 7"/>
          <p:cNvSpPr/>
          <p:nvPr/>
        </p:nvSpPr>
        <p:spPr>
          <a:xfrm>
            <a:off x="6072198" y="1500174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Звук </a:t>
            </a:r>
          </a:p>
          <a:p>
            <a:pPr algn="ctr"/>
            <a:r>
              <a:rPr lang="bg-BG" b="1" dirty="0"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9" name="Oval 8"/>
          <p:cNvSpPr/>
          <p:nvPr/>
        </p:nvSpPr>
        <p:spPr>
          <a:xfrm>
            <a:off x="7858116" y="2643182"/>
            <a:ext cx="128588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Звук</a:t>
            </a:r>
          </a:p>
          <a:p>
            <a:pPr algn="ctr"/>
            <a:r>
              <a:rPr lang="bg-BG" dirty="0" smtClean="0"/>
              <a:t>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2571736" y="3857628"/>
            <a:ext cx="3714776" cy="13573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Дума</a:t>
            </a:r>
          </a:p>
          <a:p>
            <a:pPr algn="ctr"/>
            <a:endParaRPr lang="bg-BG" dirty="0" smtClean="0"/>
          </a:p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МАМА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71604" y="2571744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643702" y="3286124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429256" y="2285992"/>
            <a:ext cx="128588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215472" y="299957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314327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Когато съберем няколко звука, ние получаваме дума, означаваща нещо. А какво ще стане, ако свържем по смисъл няколко думи?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0" y="285728"/>
            <a:ext cx="1714512" cy="135732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bg-BG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785918" y="285728"/>
            <a:ext cx="1714512" cy="12858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bg-BG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3643306" y="285728"/>
            <a:ext cx="1714512" cy="12858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bg-BG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500694" y="357166"/>
            <a:ext cx="1714512" cy="128588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bg-BG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6-Point Star 9"/>
          <p:cNvSpPr/>
          <p:nvPr/>
        </p:nvSpPr>
        <p:spPr>
          <a:xfrm>
            <a:off x="5000628" y="2571744"/>
            <a:ext cx="1214446" cy="142876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куче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6-Point Star 10"/>
          <p:cNvSpPr/>
          <p:nvPr/>
        </p:nvSpPr>
        <p:spPr>
          <a:xfrm>
            <a:off x="3214678" y="2500306"/>
            <a:ext cx="1214446" cy="142876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6-Point Star 11"/>
          <p:cNvSpPr/>
          <p:nvPr/>
        </p:nvSpPr>
        <p:spPr>
          <a:xfrm>
            <a:off x="1428728" y="2500306"/>
            <a:ext cx="1214446" cy="142876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</a:t>
            </a:r>
            <a:endParaRPr 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7-Point Star 12"/>
          <p:cNvSpPr/>
          <p:nvPr/>
        </p:nvSpPr>
        <p:spPr>
          <a:xfrm>
            <a:off x="1000100" y="4143380"/>
            <a:ext cx="5214974" cy="2500330"/>
          </a:xfrm>
          <a:prstGeom prst="star7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Кака има куче.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29520" y="714356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Звукове</a:t>
            </a:r>
            <a:endParaRPr lang="bg-BG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15206" y="2857496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Думи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86578" y="4857760"/>
            <a:ext cx="1890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Изречение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785786" y="157161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250397" y="3821909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2285984" y="371475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2428860" y="1500174"/>
            <a:ext cx="378621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214546" y="1357298"/>
            <a:ext cx="228601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2" idx="5"/>
          </p:cNvCxnSpPr>
          <p:nvPr/>
        </p:nvCxnSpPr>
        <p:spPr>
          <a:xfrm rot="5400000">
            <a:off x="1839497" y="1625191"/>
            <a:ext cx="1071570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4357686" y="3714752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2928958"/>
          </a:xfrm>
        </p:spPr>
        <p:txBody>
          <a:bodyPr>
            <a:normAutofit/>
          </a:bodyPr>
          <a:lstStyle/>
          <a:p>
            <a:r>
              <a:rPr lang="bg-BG" dirty="0" smtClean="0"/>
              <a:t>За да образуваме изречение, ние трябва правилно да подредим думите.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8662" y="500042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Правилно ли е написано изречението?</a:t>
            </a:r>
            <a:br>
              <a:rPr lang="bg-BG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78592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i="1" dirty="0" smtClean="0">
                <a:latin typeface="Times New Roman" pitchFamily="18" charset="0"/>
                <a:cs typeface="Times New Roman" pitchFamily="18" charset="0"/>
              </a:rPr>
              <a:t>Играе с кълбо котето прежда.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3857620" y="2643182"/>
            <a:ext cx="1000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</a:t>
            </a:r>
            <a:endParaRPr lang="bg-BG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4546" y="3500438"/>
            <a:ext cx="4442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Правилна </a:t>
            </a:r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подредба:</a:t>
            </a:r>
            <a:endParaRPr lang="bg-BG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4643446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котето играе с кълбо прежда.</a:t>
            </a:r>
            <a:endParaRPr lang="bg-BG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Открихте ли друга грешка в изречението?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64305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Когато пишем изречение, задължително започваме с главна буква.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662" y="3643314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bg-BG" sz="4000" i="1" dirty="0" smtClean="0">
                <a:latin typeface="Times New Roman" pitchFamily="18" charset="0"/>
                <a:cs typeface="Times New Roman" pitchFamily="18" charset="0"/>
              </a:rPr>
              <a:t>отето играе с кълбо прежда.</a:t>
            </a:r>
            <a:endParaRPr lang="bg-BG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alya\Desktop\IMG_20180716_093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4520" y="3644904"/>
            <a:ext cx="2399480" cy="32146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/>
          <a:lstStyle/>
          <a:p>
            <a:r>
              <a:rPr lang="bg-BG" dirty="0" smtClean="0"/>
              <a:t>Когато съберем </a:t>
            </a:r>
            <a:r>
              <a:rPr lang="bg-BG" dirty="0" smtClean="0"/>
              <a:t>няколко </a:t>
            </a:r>
            <a:r>
              <a:rPr lang="bg-BG" dirty="0" smtClean="0"/>
              <a:t>свързани по смисъл изречения, ние получаваме </a:t>
            </a:r>
            <a:r>
              <a:rPr lang="bg-BG" dirty="0" smtClean="0"/>
              <a:t>текст. </a:t>
            </a:r>
            <a:r>
              <a:rPr lang="bg-BG" dirty="0" smtClean="0"/>
              <a:t>Всяко изречение започва с главна буква и завършва с препинателен знак.</a:t>
            </a:r>
            <a:endParaRPr lang="bg-B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58246" cy="592935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Да проверим можете ли сами да разберете къде е началото и къде краят на изречението.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... Бабата задрямала момичето тихичко пеело и учудено гледало реката тя наистина започнала да променя цвета си потичала ту, синя ту червена, ту черна ....</a:t>
            </a:r>
            <a:br>
              <a:rPr lang="bg-BG" dirty="0" smtClean="0"/>
            </a:br>
            <a:r>
              <a:rPr lang="bg-BG" sz="2700" dirty="0" smtClean="0"/>
              <a:t>„Златното момиче“ Българска народна приказка</a:t>
            </a:r>
            <a:endParaRPr lang="bg-BG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215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Gisha</vt:lpstr>
      <vt:lpstr>Times New Roman</vt:lpstr>
      <vt:lpstr>Office Theme</vt:lpstr>
      <vt:lpstr>Дума и изречение</vt:lpstr>
      <vt:lpstr>От какво се състоят думите?</vt:lpstr>
      <vt:lpstr>Когато съберем няколко звука, ние получаваме дума, означаваща нещо. А какво ще стане, ако свържем по смисъл няколко думи?</vt:lpstr>
      <vt:lpstr>PowerPoint Presentation</vt:lpstr>
      <vt:lpstr>За да образуваме изречение, ние трябва правилно да подредим думите.</vt:lpstr>
      <vt:lpstr>PowerPoint Presentation</vt:lpstr>
      <vt:lpstr>Открихте ли друга грешка в изречението?</vt:lpstr>
      <vt:lpstr>Когато съберем няколко свързани по смисъл изречения, ние получаваме текст. Всяко изречение започва с главна буква и завършва с препинателен знак.</vt:lpstr>
      <vt:lpstr>Да проверим можете ли сами да разберете къде е началото и къде краят на изречението.  ... Бабата задрямала момичето тихичко пеело и учудено гледало реката тя наистина започнала да променя цвета си потичала ту, синя ту червена, ту черна .... „Златното момиче“ Българска народна приказка</vt:lpstr>
      <vt:lpstr>Верният текст:  Бабата задрямала. Момичето тихичко пеело и учудено гледало реката. Тя наистина започнала да променя цвета си. Потичала ту синя, ту червена, ту черна.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Дума и изречение</dc:title>
  <dc:creator>Galya</dc:creator>
  <cp:lastModifiedBy>Диляна Гаджева</cp:lastModifiedBy>
  <cp:revision>21</cp:revision>
  <dcterms:created xsi:type="dcterms:W3CDTF">2018-07-13T11:00:13Z</dcterms:created>
  <dcterms:modified xsi:type="dcterms:W3CDTF">2018-07-17T03:31:31Z</dcterms:modified>
</cp:coreProperties>
</file>